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60" r:id="rId4"/>
    <p:sldMasterId id="2147483688" r:id="rId5"/>
    <p:sldMasterId id="2147483771" r:id="rId6"/>
  </p:sldMasterIdLst>
  <p:notesMasterIdLst>
    <p:notesMasterId r:id="rId17"/>
  </p:notesMasterIdLst>
  <p:handoutMasterIdLst>
    <p:handoutMasterId r:id="rId18"/>
  </p:handoutMasterIdLst>
  <p:sldIdLst>
    <p:sldId id="256" r:id="rId7"/>
    <p:sldId id="312" r:id="rId8"/>
    <p:sldId id="1642" r:id="rId9"/>
    <p:sldId id="1643" r:id="rId10"/>
    <p:sldId id="1644" r:id="rId11"/>
    <p:sldId id="1645" r:id="rId12"/>
    <p:sldId id="314" r:id="rId13"/>
    <p:sldId id="1646" r:id="rId14"/>
    <p:sldId id="315" r:id="rId15"/>
    <p:sldId id="1647" r:id="rId16"/>
  </p:sldIdLst>
  <p:sldSz cx="12192000" cy="6858000"/>
  <p:notesSz cx="6797675" cy="9856788"/>
  <p:embeddedFontLst>
    <p:embeddedFont>
      <p:font typeface="Cambria Math" panose="02040503050406030204" pitchFamily="18" charset="0"/>
      <p:regular r:id="rId19"/>
    </p:embeddedFont>
    <p:embeddedFont>
      <p:font typeface="CASIO ClassWiz CW01" pitchFamily="2" charset="0"/>
      <p:regular r:id="rId20"/>
    </p:embeddedFont>
    <p:embeddedFont>
      <p:font typeface="CWFX01" pitchFamily="2" charset="0"/>
      <p:regular r:id="rId21"/>
    </p:embeddedFont>
    <p:embeddedFont>
      <p:font typeface="Noto Sans ExtCond Med" panose="020B0606040504020204" pitchFamily="34"/>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3282"/>
    <a:srgbClr val="00B050"/>
    <a:srgbClr val="9EBCAF"/>
    <a:srgbClr val="29FF8A"/>
    <a:srgbClr val="00FF00"/>
    <a:srgbClr val="CC3399"/>
    <a:srgbClr val="72BC9E"/>
    <a:srgbClr val="4BACC6"/>
    <a:srgbClr val="D0D8E8"/>
    <a:srgbClr val="D7FA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AC65D1-794E-4077-9668-63F7B0293B84}" v="535" dt="2026-08-18T19:27:52.5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69" autoAdjust="0"/>
    <p:restoredTop sz="94152" autoAdjust="0"/>
  </p:normalViewPr>
  <p:slideViewPr>
    <p:cSldViewPr>
      <p:cViewPr varScale="1">
        <p:scale>
          <a:sx n="72" d="100"/>
          <a:sy n="72" d="100"/>
        </p:scale>
        <p:origin x="84" y="1008"/>
      </p:cViewPr>
      <p:guideLst>
        <p:guide orient="horz" pos="2160"/>
        <p:guide pos="384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4.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font" Target="fonts/font4.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may" userId="81ae30fa294ea161" providerId="LiveId" clId="{1F03085D-20E5-4C16-ADF3-7111566AFCEB}"/>
    <pc:docChg chg="undo custSel addSld delSld modSld delMainMaster modMainMaster">
      <pc:chgData name="simon may" userId="81ae30fa294ea161" providerId="LiveId" clId="{1F03085D-20E5-4C16-ADF3-7111566AFCEB}" dt="2026-08-18T19:39:27.783" v="3101" actId="113"/>
      <pc:docMkLst>
        <pc:docMk/>
      </pc:docMkLst>
      <pc:sldChg chg="modSp add mod">
        <pc:chgData name="simon may" userId="81ae30fa294ea161" providerId="LiveId" clId="{1F03085D-20E5-4C16-ADF3-7111566AFCEB}" dt="2026-08-18T19:27:52.233" v="3092" actId="20577"/>
        <pc:sldMkLst>
          <pc:docMk/>
          <pc:sldMk cId="0" sldId="256"/>
        </pc:sldMkLst>
        <pc:spChg chg="mod">
          <ac:chgData name="simon may" userId="81ae30fa294ea161" providerId="LiveId" clId="{1F03085D-20E5-4C16-ADF3-7111566AFCEB}" dt="2026-08-18T19:27:52.233" v="3092" actId="20577"/>
          <ac:spMkLst>
            <pc:docMk/>
            <pc:sldMk cId="0" sldId="256"/>
            <ac:spMk id="99" creationId="{00000000-0000-0000-0000-000000000000}"/>
          </ac:spMkLst>
        </pc:spChg>
      </pc:sldChg>
      <pc:sldChg chg="modSp add mod chgLayout">
        <pc:chgData name="simon may" userId="81ae30fa294ea161" providerId="LiveId" clId="{1F03085D-20E5-4C16-ADF3-7111566AFCEB}" dt="2026-08-18T19:39:27.783" v="3101" actId="113"/>
        <pc:sldMkLst>
          <pc:docMk/>
          <pc:sldMk cId="2060437783" sldId="312"/>
        </pc:sldMkLst>
        <pc:spChg chg="mod ord">
          <ac:chgData name="simon may" userId="81ae30fa294ea161" providerId="LiveId" clId="{1F03085D-20E5-4C16-ADF3-7111566AFCEB}" dt="2026-08-18T16:06:43.119" v="3013" actId="20577"/>
          <ac:spMkLst>
            <pc:docMk/>
            <pc:sldMk cId="2060437783" sldId="312"/>
            <ac:spMk id="2" creationId="{B8176388-B6C3-6B55-B39A-5B7FD66A27D7}"/>
          </ac:spMkLst>
        </pc:spChg>
        <pc:spChg chg="mod ord">
          <ac:chgData name="simon may" userId="81ae30fa294ea161" providerId="LiveId" clId="{1F03085D-20E5-4C16-ADF3-7111566AFCEB}" dt="2026-08-18T19:39:27.783" v="3101" actId="113"/>
          <ac:spMkLst>
            <pc:docMk/>
            <pc:sldMk cId="2060437783" sldId="312"/>
            <ac:spMk id="3" creationId="{02DA7A6C-3B20-4BB1-32EC-E237399629AC}"/>
          </ac:spMkLst>
        </pc:spChg>
        <pc:spChg chg="mod ord">
          <ac:chgData name="simon may" userId="81ae30fa294ea161" providerId="LiveId" clId="{1F03085D-20E5-4C16-ADF3-7111566AFCEB}" dt="2026-08-07T20:00:16.524" v="1664" actId="700"/>
          <ac:spMkLst>
            <pc:docMk/>
            <pc:sldMk cId="2060437783" sldId="312"/>
            <ac:spMk id="4" creationId="{5C9A3B20-D6A7-04EF-719D-ABBF5ED10010}"/>
          </ac:spMkLst>
        </pc:spChg>
      </pc:sldChg>
      <pc:sldChg chg="addSp delSp modSp add mod modClrScheme delAnim modAnim chgLayout">
        <pc:chgData name="simon may" userId="81ae30fa294ea161" providerId="LiveId" clId="{1F03085D-20E5-4C16-ADF3-7111566AFCEB}" dt="2026-08-07T21:09:37.295" v="2673" actId="1076"/>
        <pc:sldMkLst>
          <pc:docMk/>
          <pc:sldMk cId="671576454" sldId="314"/>
        </pc:sldMkLst>
        <pc:spChg chg="mod ord">
          <ac:chgData name="simon may" userId="81ae30fa294ea161" providerId="LiveId" clId="{1F03085D-20E5-4C16-ADF3-7111566AFCEB}" dt="2026-08-07T21:02:46.620" v="2554" actId="700"/>
          <ac:spMkLst>
            <pc:docMk/>
            <pc:sldMk cId="671576454" sldId="314"/>
            <ac:spMk id="2" creationId="{92AC3A01-AE51-17FC-3986-7C5747F3BD7C}"/>
          </ac:spMkLst>
        </pc:spChg>
        <pc:spChg chg="mod ord">
          <ac:chgData name="simon may" userId="81ae30fa294ea161" providerId="LiveId" clId="{1F03085D-20E5-4C16-ADF3-7111566AFCEB}" dt="2026-08-07T21:07:44.715" v="2612" actId="122"/>
          <ac:spMkLst>
            <pc:docMk/>
            <pc:sldMk cId="671576454" sldId="314"/>
            <ac:spMk id="3" creationId="{DF7D5B8C-CE80-6D1B-5626-85F75248B68B}"/>
          </ac:spMkLst>
        </pc:spChg>
        <pc:spChg chg="mod ord">
          <ac:chgData name="simon may" userId="81ae30fa294ea161" providerId="LiveId" clId="{1F03085D-20E5-4C16-ADF3-7111566AFCEB}" dt="2026-08-07T21:02:46.620" v="2554" actId="700"/>
          <ac:spMkLst>
            <pc:docMk/>
            <pc:sldMk cId="671576454" sldId="314"/>
            <ac:spMk id="4" creationId="{52BDC236-FB43-0FB6-7B52-B02AD5EDCDE0}"/>
          </ac:spMkLst>
        </pc:spChg>
        <pc:spChg chg="add mod">
          <ac:chgData name="simon may" userId="81ae30fa294ea161" providerId="LiveId" clId="{1F03085D-20E5-4C16-ADF3-7111566AFCEB}" dt="2026-08-07T21:09:37.295" v="2673" actId="1076"/>
          <ac:spMkLst>
            <pc:docMk/>
            <pc:sldMk cId="671576454" sldId="314"/>
            <ac:spMk id="11" creationId="{CE7067D6-8B7B-DE1F-22DE-6A86D113E084}"/>
          </ac:spMkLst>
        </pc:spChg>
        <pc:graphicFrameChg chg="add mod modGraphic">
          <ac:chgData name="simon may" userId="81ae30fa294ea161" providerId="LiveId" clId="{1F03085D-20E5-4C16-ADF3-7111566AFCEB}" dt="2026-08-07T21:05:04.400" v="2591" actId="1076"/>
          <ac:graphicFrameMkLst>
            <pc:docMk/>
            <pc:sldMk cId="671576454" sldId="314"/>
            <ac:graphicFrameMk id="9" creationId="{BDFB42A6-AF6B-C5AF-91F1-4DE2982AC76D}"/>
          </ac:graphicFrameMkLst>
        </pc:graphicFrameChg>
      </pc:sldChg>
      <pc:sldChg chg="addSp delSp modSp add mod modClrScheme delAnim modAnim chgLayout">
        <pc:chgData name="simon may" userId="81ae30fa294ea161" providerId="LiveId" clId="{1F03085D-20E5-4C16-ADF3-7111566AFCEB}" dt="2026-08-07T21:16:04.214" v="2882"/>
        <pc:sldMkLst>
          <pc:docMk/>
          <pc:sldMk cId="1896155224" sldId="315"/>
        </pc:sldMkLst>
        <pc:spChg chg="mod ord">
          <ac:chgData name="simon may" userId="81ae30fa294ea161" providerId="LiveId" clId="{1F03085D-20E5-4C16-ADF3-7111566AFCEB}" dt="2026-08-07T21:13:01.655" v="2708" actId="700"/>
          <ac:spMkLst>
            <pc:docMk/>
            <pc:sldMk cId="1896155224" sldId="315"/>
            <ac:spMk id="2" creationId="{92AC3A01-AE51-17FC-3986-7C5747F3BD7C}"/>
          </ac:spMkLst>
        </pc:spChg>
        <pc:spChg chg="mod ord">
          <ac:chgData name="simon may" userId="81ae30fa294ea161" providerId="LiveId" clId="{1F03085D-20E5-4C16-ADF3-7111566AFCEB}" dt="2026-08-07T21:13:12.738" v="2710" actId="122"/>
          <ac:spMkLst>
            <pc:docMk/>
            <pc:sldMk cId="1896155224" sldId="315"/>
            <ac:spMk id="3" creationId="{DF7D5B8C-CE80-6D1B-5626-85F75248B68B}"/>
          </ac:spMkLst>
        </pc:spChg>
        <pc:spChg chg="mod ord">
          <ac:chgData name="simon may" userId="81ae30fa294ea161" providerId="LiveId" clId="{1F03085D-20E5-4C16-ADF3-7111566AFCEB}" dt="2026-08-07T21:13:01.655" v="2708" actId="700"/>
          <ac:spMkLst>
            <pc:docMk/>
            <pc:sldMk cId="1896155224" sldId="315"/>
            <ac:spMk id="4" creationId="{52BDC236-FB43-0FB6-7B52-B02AD5EDCDE0}"/>
          </ac:spMkLst>
        </pc:spChg>
        <pc:spChg chg="add mod">
          <ac:chgData name="simon may" userId="81ae30fa294ea161" providerId="LiveId" clId="{1F03085D-20E5-4C16-ADF3-7111566AFCEB}" dt="2026-08-07T21:15:51.279" v="2880" actId="1076"/>
          <ac:spMkLst>
            <pc:docMk/>
            <pc:sldMk cId="1896155224" sldId="315"/>
            <ac:spMk id="14" creationId="{44C75659-D8CF-E245-8E42-FE2FE103BE80}"/>
          </ac:spMkLst>
        </pc:spChg>
        <pc:graphicFrameChg chg="add mod modGraphic">
          <ac:chgData name="simon may" userId="81ae30fa294ea161" providerId="LiveId" clId="{1F03085D-20E5-4C16-ADF3-7111566AFCEB}" dt="2026-08-07T21:15:24.089" v="2757" actId="1076"/>
          <ac:graphicFrameMkLst>
            <pc:docMk/>
            <pc:sldMk cId="1896155224" sldId="315"/>
            <ac:graphicFrameMk id="13" creationId="{D185EA52-CB3E-E76B-1366-D9FCD314FD09}"/>
          </ac:graphicFrameMkLst>
        </pc:graphicFrameChg>
      </pc:sldChg>
      <pc:sldChg chg="addSp delSp modSp new mod modClrScheme chgLayout">
        <pc:chgData name="simon may" userId="81ae30fa294ea161" providerId="LiveId" clId="{1F03085D-20E5-4C16-ADF3-7111566AFCEB}" dt="2026-08-18T14:37:39.790" v="2961" actId="255"/>
        <pc:sldMkLst>
          <pc:docMk/>
          <pc:sldMk cId="1725535031" sldId="1642"/>
        </pc:sldMkLst>
        <pc:spChg chg="mod ord">
          <ac:chgData name="simon may" userId="81ae30fa294ea161" providerId="LiveId" clId="{1F03085D-20E5-4C16-ADF3-7111566AFCEB}" dt="2026-08-07T20:01:11.568" v="1668" actId="700"/>
          <ac:spMkLst>
            <pc:docMk/>
            <pc:sldMk cId="1725535031" sldId="1642"/>
            <ac:spMk id="2" creationId="{FD38D456-3F5C-24BE-649C-68A31ED2A3DD}"/>
          </ac:spMkLst>
        </pc:spChg>
        <pc:spChg chg="mod ord">
          <ac:chgData name="simon may" userId="81ae30fa294ea161" providerId="LiveId" clId="{1F03085D-20E5-4C16-ADF3-7111566AFCEB}" dt="2026-08-07T20:29:10.492" v="2211" actId="122"/>
          <ac:spMkLst>
            <pc:docMk/>
            <pc:sldMk cId="1725535031" sldId="1642"/>
            <ac:spMk id="5" creationId="{490E42FF-141A-D462-0F5B-2693C28A16B1}"/>
          </ac:spMkLst>
        </pc:spChg>
        <pc:spChg chg="add mod ord">
          <ac:chgData name="simon may" userId="81ae30fa294ea161" providerId="LiveId" clId="{1F03085D-20E5-4C16-ADF3-7111566AFCEB}" dt="2026-08-07T20:06:54.316" v="1772"/>
          <ac:spMkLst>
            <pc:docMk/>
            <pc:sldMk cId="1725535031" sldId="1642"/>
            <ac:spMk id="11" creationId="{C8796901-6291-39E0-B4E7-6CBC9E3934D1}"/>
          </ac:spMkLst>
        </pc:spChg>
        <pc:graphicFrameChg chg="add mod ord modGraphic">
          <ac:chgData name="simon may" userId="81ae30fa294ea161" providerId="LiveId" clId="{1F03085D-20E5-4C16-ADF3-7111566AFCEB}" dt="2026-08-07T20:28:42.762" v="2209" actId="20577"/>
          <ac:graphicFrameMkLst>
            <pc:docMk/>
            <pc:sldMk cId="1725535031" sldId="1642"/>
            <ac:graphicFrameMk id="8" creationId="{6141F2F6-8E77-E99B-F3D2-68F9BD477068}"/>
          </ac:graphicFrameMkLst>
        </pc:graphicFrameChg>
        <pc:graphicFrameChg chg="add mod ord modGraphic">
          <ac:chgData name="simon may" userId="81ae30fa294ea161" providerId="LiveId" clId="{1F03085D-20E5-4C16-ADF3-7111566AFCEB}" dt="2026-08-18T14:37:39.790" v="2961" actId="255"/>
          <ac:graphicFrameMkLst>
            <pc:docMk/>
            <pc:sldMk cId="1725535031" sldId="1642"/>
            <ac:graphicFrameMk id="9" creationId="{35DFBAC7-6FA6-9467-D0AC-D6660BC337E4}"/>
          </ac:graphicFrameMkLst>
        </pc:graphicFrameChg>
      </pc:sldChg>
      <pc:sldChg chg="addSp modSp add mod modAnim">
        <pc:chgData name="simon may" userId="81ae30fa294ea161" providerId="LiveId" clId="{1F03085D-20E5-4C16-ADF3-7111566AFCEB}" dt="2026-08-07T20:48:54.736" v="2344" actId="207"/>
        <pc:sldMkLst>
          <pc:docMk/>
          <pc:sldMk cId="2622251811" sldId="1643"/>
        </pc:sldMkLst>
        <pc:spChg chg="add mod">
          <ac:chgData name="simon may" userId="81ae30fa294ea161" providerId="LiveId" clId="{1F03085D-20E5-4C16-ADF3-7111566AFCEB}" dt="2026-08-07T20:31:40.508" v="2240" actId="1076"/>
          <ac:spMkLst>
            <pc:docMk/>
            <pc:sldMk cId="2622251811" sldId="1643"/>
            <ac:spMk id="3" creationId="{56EECA10-A79E-0B68-BC44-142F2B4F6DAC}"/>
          </ac:spMkLst>
        </pc:spChg>
        <pc:spChg chg="add mod">
          <ac:chgData name="simon may" userId="81ae30fa294ea161" providerId="LiveId" clId="{1F03085D-20E5-4C16-ADF3-7111566AFCEB}" dt="2026-08-07T20:42:58.113" v="2290" actId="1076"/>
          <ac:spMkLst>
            <pc:docMk/>
            <pc:sldMk cId="2622251811" sldId="1643"/>
            <ac:spMk id="4" creationId="{3ABE2478-0646-DDC1-9641-911CC4E25F59}"/>
          </ac:spMkLst>
        </pc:spChg>
        <pc:spChg chg="add mod">
          <ac:chgData name="simon may" userId="81ae30fa294ea161" providerId="LiveId" clId="{1F03085D-20E5-4C16-ADF3-7111566AFCEB}" dt="2026-08-07T20:43:05.423" v="2291" actId="1076"/>
          <ac:spMkLst>
            <pc:docMk/>
            <pc:sldMk cId="2622251811" sldId="1643"/>
            <ac:spMk id="6" creationId="{351A45B5-282B-C517-B343-DC746599ED66}"/>
          </ac:spMkLst>
        </pc:spChg>
        <pc:spChg chg="add mod">
          <ac:chgData name="simon may" userId="81ae30fa294ea161" providerId="LiveId" clId="{1F03085D-20E5-4C16-ADF3-7111566AFCEB}" dt="2026-08-07T20:43:17.801" v="2292" actId="1076"/>
          <ac:spMkLst>
            <pc:docMk/>
            <pc:sldMk cId="2622251811" sldId="1643"/>
            <ac:spMk id="7" creationId="{2C4606BA-4230-1666-CBD0-584265CB2D1B}"/>
          </ac:spMkLst>
        </pc:spChg>
        <pc:spChg chg="add mod">
          <ac:chgData name="simon may" userId="81ae30fa294ea161" providerId="LiveId" clId="{1F03085D-20E5-4C16-ADF3-7111566AFCEB}" dt="2026-08-07T20:43:26.142" v="2293" actId="1076"/>
          <ac:spMkLst>
            <pc:docMk/>
            <pc:sldMk cId="2622251811" sldId="1643"/>
            <ac:spMk id="10" creationId="{62AF5AE3-2856-84A7-7A71-67FE7283F66E}"/>
          </ac:spMkLst>
        </pc:spChg>
        <pc:spChg chg="mod">
          <ac:chgData name="simon may" userId="81ae30fa294ea161" providerId="LiveId" clId="{1F03085D-20E5-4C16-ADF3-7111566AFCEB}" dt="2026-08-07T20:48:54.736" v="2344" actId="207"/>
          <ac:spMkLst>
            <pc:docMk/>
            <pc:sldMk cId="2622251811" sldId="1643"/>
            <ac:spMk id="11" creationId="{2FB2D968-A4D2-9300-8F1E-32C4809B4571}"/>
          </ac:spMkLst>
        </pc:spChg>
        <pc:spChg chg="add mod">
          <ac:chgData name="simon may" userId="81ae30fa294ea161" providerId="LiveId" clId="{1F03085D-20E5-4C16-ADF3-7111566AFCEB}" dt="2026-08-07T20:43:39.699" v="2295" actId="1076"/>
          <ac:spMkLst>
            <pc:docMk/>
            <pc:sldMk cId="2622251811" sldId="1643"/>
            <ac:spMk id="12" creationId="{E8A196FE-3EED-14D5-A623-C9787B93A07D}"/>
          </ac:spMkLst>
        </pc:spChg>
        <pc:spChg chg="add mod">
          <ac:chgData name="simon may" userId="81ae30fa294ea161" providerId="LiveId" clId="{1F03085D-20E5-4C16-ADF3-7111566AFCEB}" dt="2026-08-07T20:46:18.243" v="2311" actId="1076"/>
          <ac:spMkLst>
            <pc:docMk/>
            <pc:sldMk cId="2622251811" sldId="1643"/>
            <ac:spMk id="13" creationId="{8E7D06F0-9F12-D3EB-9468-D4D7B3EBB53C}"/>
          </ac:spMkLst>
        </pc:spChg>
        <pc:spChg chg="add mod">
          <ac:chgData name="simon may" userId="81ae30fa294ea161" providerId="LiveId" clId="{1F03085D-20E5-4C16-ADF3-7111566AFCEB}" dt="2026-08-07T20:46:23.529" v="2314" actId="1076"/>
          <ac:spMkLst>
            <pc:docMk/>
            <pc:sldMk cId="2622251811" sldId="1643"/>
            <ac:spMk id="14" creationId="{59D38BEE-91B4-6693-EB4D-F8C434F57527}"/>
          </ac:spMkLst>
        </pc:spChg>
        <pc:spChg chg="add mod">
          <ac:chgData name="simon may" userId="81ae30fa294ea161" providerId="LiveId" clId="{1F03085D-20E5-4C16-ADF3-7111566AFCEB}" dt="2026-08-07T20:46:36.414" v="2318" actId="1076"/>
          <ac:spMkLst>
            <pc:docMk/>
            <pc:sldMk cId="2622251811" sldId="1643"/>
            <ac:spMk id="15" creationId="{E8B9F28C-635E-B2BC-9A50-530CAB07FA3F}"/>
          </ac:spMkLst>
        </pc:spChg>
        <pc:spChg chg="add mod">
          <ac:chgData name="simon may" userId="81ae30fa294ea161" providerId="LiveId" clId="{1F03085D-20E5-4C16-ADF3-7111566AFCEB}" dt="2026-08-07T20:46:29.410" v="2317" actId="1076"/>
          <ac:spMkLst>
            <pc:docMk/>
            <pc:sldMk cId="2622251811" sldId="1643"/>
            <ac:spMk id="16" creationId="{0A970064-DED3-3F7A-180A-C2DE655306DD}"/>
          </ac:spMkLst>
        </pc:spChg>
        <pc:spChg chg="add mod">
          <ac:chgData name="simon may" userId="81ae30fa294ea161" providerId="LiveId" clId="{1F03085D-20E5-4C16-ADF3-7111566AFCEB}" dt="2026-08-07T20:46:10.567" v="2310" actId="1076"/>
          <ac:spMkLst>
            <pc:docMk/>
            <pc:sldMk cId="2622251811" sldId="1643"/>
            <ac:spMk id="17" creationId="{441FD0DC-0CCF-0E05-6D57-64673A927FB8}"/>
          </ac:spMkLst>
        </pc:spChg>
        <pc:spChg chg="add mod">
          <ac:chgData name="simon may" userId="81ae30fa294ea161" providerId="LiveId" clId="{1F03085D-20E5-4C16-ADF3-7111566AFCEB}" dt="2026-08-07T20:46:42.046" v="2319" actId="1076"/>
          <ac:spMkLst>
            <pc:docMk/>
            <pc:sldMk cId="2622251811" sldId="1643"/>
            <ac:spMk id="18" creationId="{8C815113-5D10-9FFF-245B-37E8784F838C}"/>
          </ac:spMkLst>
        </pc:spChg>
        <pc:graphicFrameChg chg="mod">
          <ac:chgData name="simon may" userId="81ae30fa294ea161" providerId="LiveId" clId="{1F03085D-20E5-4C16-ADF3-7111566AFCEB}" dt="2026-08-07T20:42:30.268" v="2289" actId="255"/>
          <ac:graphicFrameMkLst>
            <pc:docMk/>
            <pc:sldMk cId="2622251811" sldId="1643"/>
            <ac:graphicFrameMk id="9" creationId="{6A5ECEF2-2093-B367-6207-038D6C7A3E12}"/>
          </ac:graphicFrameMkLst>
        </pc:graphicFrameChg>
      </pc:sldChg>
      <pc:sldChg chg="addSp delSp modSp add mod modAnim">
        <pc:chgData name="simon may" userId="81ae30fa294ea161" providerId="LiveId" clId="{1F03085D-20E5-4C16-ADF3-7111566AFCEB}" dt="2026-08-07T21:05:56.620" v="2607" actId="14100"/>
        <pc:sldMkLst>
          <pc:docMk/>
          <pc:sldMk cId="2608818838" sldId="1644"/>
        </pc:sldMkLst>
        <pc:spChg chg="mod">
          <ac:chgData name="simon may" userId="81ae30fa294ea161" providerId="LiveId" clId="{1F03085D-20E5-4C16-ADF3-7111566AFCEB}" dt="2026-08-07T21:05:56.620" v="2607" actId="14100"/>
          <ac:spMkLst>
            <pc:docMk/>
            <pc:sldMk cId="2608818838" sldId="1644"/>
            <ac:spMk id="14" creationId="{23AC95EB-70CD-D7AA-2490-CBDDC46E9707}"/>
          </ac:spMkLst>
        </pc:spChg>
        <pc:graphicFrameChg chg="mod modGraphic">
          <ac:chgData name="simon may" userId="81ae30fa294ea161" providerId="LiveId" clId="{1F03085D-20E5-4C16-ADF3-7111566AFCEB}" dt="2026-08-07T20:57:18.141" v="2532" actId="255"/>
          <ac:graphicFrameMkLst>
            <pc:docMk/>
            <pc:sldMk cId="2608818838" sldId="1644"/>
            <ac:graphicFrameMk id="13" creationId="{613139CE-F537-626D-CDD0-558503B992D8}"/>
          </ac:graphicFrameMkLst>
        </pc:graphicFrameChg>
      </pc:sldChg>
      <pc:sldChg chg="modSp add mod">
        <pc:chgData name="simon may" userId="81ae30fa294ea161" providerId="LiveId" clId="{1F03085D-20E5-4C16-ADF3-7111566AFCEB}" dt="2026-08-07T21:01:55.034" v="2551" actId="2711"/>
        <pc:sldMkLst>
          <pc:docMk/>
          <pc:sldMk cId="2032561587" sldId="1645"/>
        </pc:sldMkLst>
        <pc:spChg chg="mod">
          <ac:chgData name="simon may" userId="81ae30fa294ea161" providerId="LiveId" clId="{1F03085D-20E5-4C16-ADF3-7111566AFCEB}" dt="2026-08-07T20:58:34.713" v="2546" actId="207"/>
          <ac:spMkLst>
            <pc:docMk/>
            <pc:sldMk cId="2032561587" sldId="1645"/>
            <ac:spMk id="2" creationId="{EA968E71-E8BE-0C40-145D-157CA84BC4D2}"/>
          </ac:spMkLst>
        </pc:spChg>
        <pc:spChg chg="mod">
          <ac:chgData name="simon may" userId="81ae30fa294ea161" providerId="LiveId" clId="{1F03085D-20E5-4C16-ADF3-7111566AFCEB}" dt="2026-08-07T21:01:55.034" v="2551" actId="2711"/>
          <ac:spMkLst>
            <pc:docMk/>
            <pc:sldMk cId="2032561587" sldId="1645"/>
            <ac:spMk id="6" creationId="{586494A3-6497-6F41-6891-E90AA1FE951E}"/>
          </ac:spMkLst>
        </pc:spChg>
      </pc:sldChg>
      <pc:sldChg chg="addSp modSp add mod modAnim">
        <pc:chgData name="simon may" userId="81ae30fa294ea161" providerId="LiveId" clId="{1F03085D-20E5-4C16-ADF3-7111566AFCEB}" dt="2026-08-18T14:39:18.347" v="2963"/>
        <pc:sldMkLst>
          <pc:docMk/>
          <pc:sldMk cId="2595111299" sldId="1646"/>
        </pc:sldMkLst>
        <pc:spChg chg="mod">
          <ac:chgData name="simon may" userId="81ae30fa294ea161" providerId="LiveId" clId="{1F03085D-20E5-4C16-ADF3-7111566AFCEB}" dt="2026-08-07T21:12:25.795" v="2705" actId="207"/>
          <ac:spMkLst>
            <pc:docMk/>
            <pc:sldMk cId="2595111299" sldId="1646"/>
            <ac:spMk id="2" creationId="{735F1317-85E5-19D9-39D3-881E714BA675}"/>
          </ac:spMkLst>
        </pc:spChg>
        <pc:spChg chg="add mod">
          <ac:chgData name="simon may" userId="81ae30fa294ea161" providerId="LiveId" clId="{1F03085D-20E5-4C16-ADF3-7111566AFCEB}" dt="2026-08-07T21:11:11.845" v="2691" actId="122"/>
          <ac:spMkLst>
            <pc:docMk/>
            <pc:sldMk cId="2595111299" sldId="1646"/>
            <ac:spMk id="6" creationId="{AE109426-80AF-9A12-5A48-90A50A703673}"/>
          </ac:spMkLst>
        </pc:spChg>
        <pc:spChg chg="add mod">
          <ac:chgData name="simon may" userId="81ae30fa294ea161" providerId="LiveId" clId="{1F03085D-20E5-4C16-ADF3-7111566AFCEB}" dt="2026-08-07T21:11:15.644" v="2692" actId="122"/>
          <ac:spMkLst>
            <pc:docMk/>
            <pc:sldMk cId="2595111299" sldId="1646"/>
            <ac:spMk id="8" creationId="{BD4993F2-64EA-25A1-FC8B-8510C41686DB}"/>
          </ac:spMkLst>
        </pc:spChg>
      </pc:sldChg>
      <pc:sldChg chg="addSp modSp add mod modAnim">
        <pc:chgData name="simon may" userId="81ae30fa294ea161" providerId="LiveId" clId="{1F03085D-20E5-4C16-ADF3-7111566AFCEB}" dt="2026-08-18T14:40:07.822" v="2964"/>
        <pc:sldMkLst>
          <pc:docMk/>
          <pc:sldMk cId="2356121331" sldId="1647"/>
        </pc:sldMkLst>
        <pc:spChg chg="mod">
          <ac:chgData name="simon may" userId="81ae30fa294ea161" providerId="LiveId" clId="{1F03085D-20E5-4C16-ADF3-7111566AFCEB}" dt="2026-08-07T21:17:58.759" v="2903" actId="207"/>
          <ac:spMkLst>
            <pc:docMk/>
            <pc:sldMk cId="2356121331" sldId="1647"/>
            <ac:spMk id="2" creationId="{812EDF84-6F25-EF47-F82B-68DA55D12119}"/>
          </ac:spMkLst>
        </pc:spChg>
        <pc:spChg chg="add mod">
          <ac:chgData name="simon may" userId="81ae30fa294ea161" providerId="LiveId" clId="{1F03085D-20E5-4C16-ADF3-7111566AFCEB}" dt="2026-08-07T21:18:42.670" v="2956" actId="122"/>
          <ac:spMkLst>
            <pc:docMk/>
            <pc:sldMk cId="2356121331" sldId="1647"/>
            <ac:spMk id="6" creationId="{CE445CE9-AECD-B893-A2EE-F94B0E3D991D}"/>
          </ac:spMkLst>
        </pc:spChg>
        <pc:spChg chg="add mod">
          <ac:chgData name="simon may" userId="81ae30fa294ea161" providerId="LiveId" clId="{1F03085D-20E5-4C16-ADF3-7111566AFCEB}" dt="2026-08-07T21:19:01.138" v="2960" actId="122"/>
          <ac:spMkLst>
            <pc:docMk/>
            <pc:sldMk cId="2356121331" sldId="1647"/>
            <ac:spMk id="8" creationId="{C56C6AF0-5AA7-8246-85D9-4A4E41F921BF}"/>
          </ac:spMkLst>
        </pc:spChg>
      </pc:sldChg>
      <pc:sldChg chg="add del">
        <pc:chgData name="simon may" userId="81ae30fa294ea161" providerId="LiveId" clId="{1F03085D-20E5-4C16-ADF3-7111566AFCEB}" dt="2026-08-18T19:27:52.544" v="3093"/>
        <pc:sldMkLst>
          <pc:docMk/>
          <pc:sldMk cId="0" sldId="1648"/>
        </pc:sldMkLst>
      </pc:sldChg>
      <pc:sldMasterChg chg="modSldLayout">
        <pc:chgData name="simon may" userId="81ae30fa294ea161" providerId="LiveId" clId="{1F03085D-20E5-4C16-ADF3-7111566AFCEB}" dt="2026-08-07T20:00:49.167" v="1665" actId="1076"/>
        <pc:sldMasterMkLst>
          <pc:docMk/>
          <pc:sldMasterMk cId="4104301064" sldId="2147483688"/>
        </pc:sldMasterMkLst>
        <pc:sldLayoutChg chg="addSp delSp modSp mod">
          <pc:chgData name="simon may" userId="81ae30fa294ea161" providerId="LiveId" clId="{1F03085D-20E5-4C16-ADF3-7111566AFCEB}" dt="2026-08-07T20:00:49.167" v="1665" actId="1076"/>
          <pc:sldLayoutMkLst>
            <pc:docMk/>
            <pc:sldMasterMk cId="4104301064" sldId="2147483688"/>
            <pc:sldLayoutMk cId="3737355564" sldId="2147483695"/>
          </pc:sldLayoutMkLst>
          <pc:spChg chg="add mod">
            <ac:chgData name="simon may" userId="81ae30fa294ea161" providerId="LiveId" clId="{1F03085D-20E5-4C16-ADF3-7111566AFCEB}" dt="2026-08-07T12:54:30.174" v="1252" actId="14100"/>
            <ac:spMkLst>
              <pc:docMk/>
              <pc:sldMasterMk cId="4104301064" sldId="2147483688"/>
              <pc:sldLayoutMk cId="3737355564" sldId="2147483695"/>
              <ac:spMk id="2" creationId="{C08F6E87-5612-5569-5EDD-32DD6124C01A}"/>
            </ac:spMkLst>
          </pc:spChg>
          <pc:spChg chg="mod">
            <ac:chgData name="simon may" userId="81ae30fa294ea161" providerId="LiveId" clId="{1F03085D-20E5-4C16-ADF3-7111566AFCEB}" dt="2026-08-07T12:17:56.165" v="464" actId="14100"/>
            <ac:spMkLst>
              <pc:docMk/>
              <pc:sldMasterMk cId="4104301064" sldId="2147483688"/>
              <pc:sldLayoutMk cId="3737355564" sldId="2147483695"/>
              <ac:spMk id="3" creationId="{00000000-0000-0000-0000-000000000000}"/>
            </ac:spMkLst>
          </pc:spChg>
          <pc:spChg chg="add mod">
            <ac:chgData name="simon may" userId="81ae30fa294ea161" providerId="LiveId" clId="{1F03085D-20E5-4C16-ADF3-7111566AFCEB}" dt="2026-08-07T20:00:49.167" v="1665" actId="1076"/>
            <ac:spMkLst>
              <pc:docMk/>
              <pc:sldMasterMk cId="4104301064" sldId="2147483688"/>
              <pc:sldLayoutMk cId="3737355564" sldId="2147483695"/>
              <ac:spMk id="4" creationId="{C2B26582-A8BB-3951-10A1-8026DA4A0B8F}"/>
            </ac:spMkLst>
          </pc:spChg>
          <pc:spChg chg="add mod">
            <ac:chgData name="simon may" userId="81ae30fa294ea161" providerId="LiveId" clId="{1F03085D-20E5-4C16-ADF3-7111566AFCEB}" dt="2026-08-07T13:04:47.312" v="1464" actId="1076"/>
            <ac:spMkLst>
              <pc:docMk/>
              <pc:sldMasterMk cId="4104301064" sldId="2147483688"/>
              <pc:sldLayoutMk cId="3737355564" sldId="2147483695"/>
              <ac:spMk id="8" creationId="{BE3640C9-FC28-254C-3CEE-5588432DDA91}"/>
            </ac:spMkLst>
          </pc:spChg>
          <pc:spChg chg="add mod">
            <ac:chgData name="simon may" userId="81ae30fa294ea161" providerId="LiveId" clId="{1F03085D-20E5-4C16-ADF3-7111566AFCEB}" dt="2026-08-07T12:55:17.444" v="1253" actId="255"/>
            <ac:spMkLst>
              <pc:docMk/>
              <pc:sldMasterMk cId="4104301064" sldId="2147483688"/>
              <pc:sldLayoutMk cId="3737355564" sldId="2147483695"/>
              <ac:spMk id="10" creationId="{1A00147B-BAE1-4F90-B889-FBA9875D0D36}"/>
            </ac:spMkLst>
          </pc:spChg>
          <pc:spChg chg="add mod">
            <ac:chgData name="simon may" userId="81ae30fa294ea161" providerId="LiveId" clId="{1F03085D-20E5-4C16-ADF3-7111566AFCEB}" dt="2026-08-07T13:05:24.025" v="1494" actId="1076"/>
            <ac:spMkLst>
              <pc:docMk/>
              <pc:sldMasterMk cId="4104301064" sldId="2147483688"/>
              <pc:sldLayoutMk cId="3737355564" sldId="2147483695"/>
              <ac:spMk id="15" creationId="{60CF5105-230B-A48A-DA94-BB2985F08DBC}"/>
            </ac:spMkLst>
          </pc:spChg>
        </pc:sldLayoutChg>
        <pc:sldLayoutChg chg="addSp delSp modSp mod">
          <pc:chgData name="simon may" userId="81ae30fa294ea161" providerId="LiveId" clId="{1F03085D-20E5-4C16-ADF3-7111566AFCEB}" dt="2026-08-07T19:59:57.153" v="1663" actId="1076"/>
          <pc:sldLayoutMkLst>
            <pc:docMk/>
            <pc:sldMasterMk cId="4104301064" sldId="2147483688"/>
            <pc:sldLayoutMk cId="2412197969" sldId="2147483917"/>
          </pc:sldLayoutMkLst>
          <pc:spChg chg="add mod">
            <ac:chgData name="simon may" userId="81ae30fa294ea161" providerId="LiveId" clId="{1F03085D-20E5-4C16-ADF3-7111566AFCEB}" dt="2026-08-07T19:59:57.153" v="1663" actId="1076"/>
            <ac:spMkLst>
              <pc:docMk/>
              <pc:sldMasterMk cId="4104301064" sldId="2147483688"/>
              <pc:sldLayoutMk cId="2412197969" sldId="2147483917"/>
              <ac:spMk id="2" creationId="{7340ACFB-B6B3-83D5-0FEE-3BB3822BD829}"/>
            </ac:spMkLst>
          </pc:spChg>
          <pc:spChg chg="mod">
            <ac:chgData name="simon may" userId="81ae30fa294ea161" providerId="LiveId" clId="{1F03085D-20E5-4C16-ADF3-7111566AFCEB}" dt="2026-08-07T12:53:49.761" v="1242" actId="3064"/>
            <ac:spMkLst>
              <pc:docMk/>
              <pc:sldMasterMk cId="4104301064" sldId="2147483688"/>
              <pc:sldLayoutMk cId="2412197969" sldId="2147483917"/>
              <ac:spMk id="39" creationId="{00000000-0000-0000-0000-000000000000}"/>
            </ac:spMkLst>
          </pc:spChg>
          <pc:spChg chg="mod">
            <ac:chgData name="simon may" userId="81ae30fa294ea161" providerId="LiveId" clId="{1F03085D-20E5-4C16-ADF3-7111566AFCEB}" dt="2026-08-07T12:45:44.732" v="1091" actId="255"/>
            <ac:spMkLst>
              <pc:docMk/>
              <pc:sldMasterMk cId="4104301064" sldId="2147483688"/>
              <pc:sldLayoutMk cId="2412197969" sldId="2147483917"/>
              <ac:spMk id="40" creationId="{00000000-0000-0000-0000-000000000000}"/>
            </ac:spMkLst>
          </pc:spChg>
          <pc:spChg chg="mod">
            <ac:chgData name="simon may" userId="81ae30fa294ea161" providerId="LiveId" clId="{1F03085D-20E5-4C16-ADF3-7111566AFCEB}" dt="2026-08-07T12:30:46.051" v="578" actId="14100"/>
            <ac:spMkLst>
              <pc:docMk/>
              <pc:sldMasterMk cId="4104301064" sldId="2147483688"/>
              <pc:sldLayoutMk cId="2412197969" sldId="2147483917"/>
              <ac:spMk id="42"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400" cy="49339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9" y="0"/>
            <a:ext cx="2946400" cy="493392"/>
          </a:xfrm>
          <a:prstGeom prst="rect">
            <a:avLst/>
          </a:prstGeom>
        </p:spPr>
        <p:txBody>
          <a:bodyPr vert="horz" lIns="91440" tIns="45720" rIns="91440" bIns="45720" rtlCol="0"/>
          <a:lstStyle>
            <a:lvl1pPr algn="r">
              <a:defRPr sz="1200"/>
            </a:lvl1pPr>
          </a:lstStyle>
          <a:p>
            <a:fld id="{C209E607-E9A5-44F2-BC01-65E744E7010E}" type="datetimeFigureOut">
              <a:rPr lang="en-GB" smtClean="0"/>
              <a:t>18/08/2026</a:t>
            </a:fld>
            <a:endParaRPr lang="en-GB"/>
          </a:p>
        </p:txBody>
      </p:sp>
      <p:sp>
        <p:nvSpPr>
          <p:cNvPr id="4" name="Footer Placeholder 3"/>
          <p:cNvSpPr>
            <a:spLocks noGrp="1"/>
          </p:cNvSpPr>
          <p:nvPr>
            <p:ph type="ftr" sz="quarter" idx="2"/>
          </p:nvPr>
        </p:nvSpPr>
        <p:spPr>
          <a:xfrm>
            <a:off x="1" y="9361823"/>
            <a:ext cx="2946400" cy="49339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9" y="9361823"/>
            <a:ext cx="2946400" cy="493391"/>
          </a:xfrm>
          <a:prstGeom prst="rect">
            <a:avLst/>
          </a:prstGeom>
        </p:spPr>
        <p:txBody>
          <a:bodyPr vert="horz" lIns="91440" tIns="45720" rIns="91440" bIns="45720" rtlCol="0" anchor="b"/>
          <a:lstStyle>
            <a:lvl1pPr algn="r">
              <a:defRPr sz="1200"/>
            </a:lvl1pPr>
          </a:lstStyle>
          <a:p>
            <a:fld id="{F366D74D-DF42-435A-96A8-A9A0FAA541E9}" type="slidenum">
              <a:rPr lang="en-GB" smtClean="0"/>
              <a:t>‹#›</a:t>
            </a:fld>
            <a:endParaRPr lang="en-GB"/>
          </a:p>
        </p:txBody>
      </p:sp>
    </p:spTree>
    <p:extLst>
      <p:ext uri="{BB962C8B-B14F-4D97-AF65-F5344CB8AC3E}">
        <p14:creationId xmlns:p14="http://schemas.microsoft.com/office/powerpoint/2010/main" val="2244661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2945659" cy="49283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7" y="2"/>
            <a:ext cx="2945659" cy="492839"/>
          </a:xfrm>
          <a:prstGeom prst="rect">
            <a:avLst/>
          </a:prstGeom>
        </p:spPr>
        <p:txBody>
          <a:bodyPr vert="horz" lIns="91440" tIns="45720" rIns="91440" bIns="45720" rtlCol="0"/>
          <a:lstStyle>
            <a:lvl1pPr algn="r">
              <a:defRPr sz="1200"/>
            </a:lvl1pPr>
          </a:lstStyle>
          <a:p>
            <a:fld id="{EB242EDC-8BA1-43F4-8D96-8ADCCEB6DC75}" type="datetimeFigureOut">
              <a:rPr lang="en-GB" smtClean="0"/>
              <a:t>18/08/2026</a:t>
            </a:fld>
            <a:endParaRPr lang="en-GB"/>
          </a:p>
        </p:txBody>
      </p:sp>
      <p:sp>
        <p:nvSpPr>
          <p:cNvPr id="4" name="Slide Image Placeholder 3"/>
          <p:cNvSpPr>
            <a:spLocks noGrp="1" noRot="1" noChangeAspect="1"/>
          </p:cNvSpPr>
          <p:nvPr>
            <p:ph type="sldImg" idx="2"/>
          </p:nvPr>
        </p:nvSpPr>
        <p:spPr>
          <a:xfrm>
            <a:off x="114300" y="739775"/>
            <a:ext cx="6569075" cy="36957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681974"/>
            <a:ext cx="5438140" cy="443555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3" y="9362240"/>
            <a:ext cx="2945659" cy="49283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7" y="9362240"/>
            <a:ext cx="2945659" cy="492839"/>
          </a:xfrm>
          <a:prstGeom prst="rect">
            <a:avLst/>
          </a:prstGeom>
        </p:spPr>
        <p:txBody>
          <a:bodyPr vert="horz" lIns="91440" tIns="45720" rIns="91440" bIns="45720" rtlCol="0" anchor="b"/>
          <a:lstStyle>
            <a:lvl1pPr algn="r">
              <a:defRPr sz="1200"/>
            </a:lvl1pPr>
          </a:lstStyle>
          <a:p>
            <a:fld id="{DCAC4172-E7E1-4FD3-B3D5-5DE2F7B83DE7}" type="slidenum">
              <a:rPr lang="en-GB" smtClean="0"/>
              <a:t>‹#›</a:t>
            </a:fld>
            <a:endParaRPr lang="en-GB"/>
          </a:p>
        </p:txBody>
      </p:sp>
    </p:spTree>
    <p:extLst>
      <p:ext uri="{BB962C8B-B14F-4D97-AF65-F5344CB8AC3E}">
        <p14:creationId xmlns:p14="http://schemas.microsoft.com/office/powerpoint/2010/main" val="3574527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Casio Cover Slide">
    <p:bg>
      <p:bgPr>
        <a:solidFill>
          <a:srgbClr val="0A328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BC6FDE-41AB-4727-B71C-3D2B1DE7A74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20136" y="5319169"/>
            <a:ext cx="4499941" cy="1184102"/>
          </a:xfrm>
          <a:prstGeom prst="rect">
            <a:avLst/>
          </a:prstGeom>
        </p:spPr>
      </p:pic>
      <p:sp>
        <p:nvSpPr>
          <p:cNvPr id="2" name="Title 1"/>
          <p:cNvSpPr>
            <a:spLocks noGrp="1"/>
          </p:cNvSpPr>
          <p:nvPr>
            <p:ph type="ctrTitle"/>
          </p:nvPr>
        </p:nvSpPr>
        <p:spPr bwMode="black">
          <a:xfrm>
            <a:off x="675517" y="1868344"/>
            <a:ext cx="10635035" cy="1398498"/>
          </a:xfrm>
        </p:spPr>
        <p:txBody>
          <a:bodyPr>
            <a:normAutofit/>
          </a:bodyPr>
          <a:lstStyle>
            <a:lvl1pPr algn="l">
              <a:defRPr sz="29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bwMode="black">
          <a:xfrm>
            <a:off x="675517" y="3626738"/>
            <a:ext cx="10635035" cy="1266553"/>
          </a:xfrm>
        </p:spPr>
        <p:txBody>
          <a:bodyPr/>
          <a:lstStyle>
            <a:lvl1pPr marL="0" indent="0" algn="l">
              <a:buNone/>
              <a:defRPr>
                <a:solidFill>
                  <a:schemeClr val="bg1"/>
                </a:solidFill>
              </a:defRPr>
            </a:lvl1pPr>
            <a:lvl2pPr marL="512815" indent="0" algn="ctr">
              <a:buNone/>
              <a:defRPr>
                <a:solidFill>
                  <a:schemeClr val="tx1">
                    <a:tint val="75000"/>
                  </a:schemeClr>
                </a:solidFill>
              </a:defRPr>
            </a:lvl2pPr>
            <a:lvl3pPr marL="1025634" indent="0" algn="ctr">
              <a:buNone/>
              <a:defRPr>
                <a:solidFill>
                  <a:schemeClr val="tx1">
                    <a:tint val="75000"/>
                  </a:schemeClr>
                </a:solidFill>
              </a:defRPr>
            </a:lvl3pPr>
            <a:lvl4pPr marL="1538490" indent="0" algn="ctr">
              <a:buNone/>
              <a:defRPr>
                <a:solidFill>
                  <a:schemeClr val="tx1">
                    <a:tint val="75000"/>
                  </a:schemeClr>
                </a:solidFill>
              </a:defRPr>
            </a:lvl4pPr>
            <a:lvl5pPr marL="2051308" indent="0" algn="ctr">
              <a:buNone/>
              <a:defRPr>
                <a:solidFill>
                  <a:schemeClr val="tx1">
                    <a:tint val="75000"/>
                  </a:schemeClr>
                </a:solidFill>
              </a:defRPr>
            </a:lvl5pPr>
            <a:lvl6pPr marL="2564148" indent="0" algn="ctr">
              <a:buNone/>
              <a:defRPr>
                <a:solidFill>
                  <a:schemeClr val="tx1">
                    <a:tint val="75000"/>
                  </a:schemeClr>
                </a:solidFill>
              </a:defRPr>
            </a:lvl6pPr>
            <a:lvl7pPr marL="3076969" indent="0" algn="ctr">
              <a:buNone/>
              <a:defRPr>
                <a:solidFill>
                  <a:schemeClr val="tx1">
                    <a:tint val="75000"/>
                  </a:schemeClr>
                </a:solidFill>
              </a:defRPr>
            </a:lvl7pPr>
            <a:lvl8pPr marL="3589803" indent="0" algn="ctr">
              <a:buNone/>
              <a:defRPr>
                <a:solidFill>
                  <a:schemeClr val="tx1">
                    <a:tint val="75000"/>
                  </a:schemeClr>
                </a:solidFill>
              </a:defRPr>
            </a:lvl8pPr>
            <a:lvl9pPr marL="4102628"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520723785"/>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rporate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62B0"/>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5"/>
          <p:cNvSpPr>
            <a:spLocks noGrp="1"/>
          </p:cNvSpPr>
          <p:nvPr>
            <p:ph type="sldNum" sz="quarter" idx="11"/>
          </p:nvPr>
        </p:nvSpPr>
        <p:spPr/>
        <p:txBody>
          <a:bodyPr/>
          <a:lstStyle>
            <a:lvl1pPr>
              <a:defRPr/>
            </a:lvl1pPr>
          </a:lstStyle>
          <a:p>
            <a:pPr>
              <a:defRPr/>
            </a:pPr>
            <a:fld id="{2209BF31-8D99-4B43-97E6-A4D340A5715B}" type="slidenum">
              <a:rPr lang="en-GB">
                <a:solidFill>
                  <a:prstClr val="black"/>
                </a:solidFill>
              </a:rPr>
              <a:pPr>
                <a:defRPr/>
              </a:pPr>
              <a:t>‹#›</a:t>
            </a:fld>
            <a:endParaRPr lang="en-GB">
              <a:solidFill>
                <a:prstClr val="black"/>
              </a:solidFill>
            </a:endParaRPr>
          </a:p>
        </p:txBody>
      </p:sp>
      <p:sp>
        <p:nvSpPr>
          <p:cNvPr id="6" name="Title Placeholder 1">
            <a:extLst>
              <a:ext uri="{FF2B5EF4-FFF2-40B4-BE49-F238E27FC236}">
                <a16:creationId xmlns:a16="http://schemas.microsoft.com/office/drawing/2014/main" id="{450DA984-AC17-42E4-934D-85F2A1556889}"/>
              </a:ext>
            </a:extLst>
          </p:cNvPr>
          <p:cNvSpPr>
            <a:spLocks noGrp="1"/>
          </p:cNvSpPr>
          <p:nvPr>
            <p:ph type="title"/>
          </p:nvPr>
        </p:nvSpPr>
        <p:spPr bwMode="white">
          <a:xfrm>
            <a:off x="321774" y="196183"/>
            <a:ext cx="9596967" cy="568521"/>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2019570833"/>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rporate 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48DE2C-38DE-42FC-87BC-AFE4A8A8ACF6}"/>
              </a:ext>
            </a:extLst>
          </p:cNvPr>
          <p:cNvSpPr/>
          <p:nvPr userDrawn="1"/>
        </p:nvSpPr>
        <p:spPr>
          <a:xfrm>
            <a:off x="0" y="0"/>
            <a:ext cx="12192000" cy="836712"/>
          </a:xfrm>
          <a:prstGeom prst="rect">
            <a:avLst/>
          </a:prstGeom>
          <a:solidFill>
            <a:srgbClr val="0A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p:txBody>
          <a:bodyPr/>
          <a:lstStyle>
            <a:lvl1pPr>
              <a:buClr>
                <a:srgbClr val="0062B0"/>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5"/>
          <p:cNvSpPr>
            <a:spLocks noGrp="1"/>
          </p:cNvSpPr>
          <p:nvPr>
            <p:ph type="sldNum" sz="quarter" idx="11"/>
          </p:nvPr>
        </p:nvSpPr>
        <p:spPr/>
        <p:txBody>
          <a:bodyPr/>
          <a:lstStyle>
            <a:lvl1pPr>
              <a:defRPr/>
            </a:lvl1pPr>
          </a:lstStyle>
          <a:p>
            <a:pPr>
              <a:defRPr/>
            </a:pPr>
            <a:fld id="{2209BF31-8D99-4B43-97E6-A4D340A5715B}" type="slidenum">
              <a:rPr lang="en-GB">
                <a:solidFill>
                  <a:prstClr val="black"/>
                </a:solidFill>
              </a:rPr>
              <a:pPr>
                <a:defRPr/>
              </a:pPr>
              <a:t>‹#›</a:t>
            </a:fld>
            <a:endParaRPr lang="en-GB">
              <a:solidFill>
                <a:prstClr val="black"/>
              </a:solidFill>
            </a:endParaRPr>
          </a:p>
        </p:txBody>
      </p:sp>
      <p:sp>
        <p:nvSpPr>
          <p:cNvPr id="6" name="Title Placeholder 1">
            <a:extLst>
              <a:ext uri="{FF2B5EF4-FFF2-40B4-BE49-F238E27FC236}">
                <a16:creationId xmlns:a16="http://schemas.microsoft.com/office/drawing/2014/main" id="{4899FB45-7CFD-4B1F-9E5E-6FDDFF0F396E}"/>
              </a:ext>
            </a:extLst>
          </p:cNvPr>
          <p:cNvSpPr>
            <a:spLocks noGrp="1"/>
          </p:cNvSpPr>
          <p:nvPr>
            <p:ph type="title"/>
          </p:nvPr>
        </p:nvSpPr>
        <p:spPr bwMode="white">
          <a:xfrm>
            <a:off x="321774" y="196183"/>
            <a:ext cx="9596967" cy="568521"/>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2183218596"/>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orporate Title and Content">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E11BEB19-A213-424B-97AC-81D8442157EE}"/>
              </a:ext>
            </a:extLst>
          </p:cNvPr>
          <p:cNvSpPr>
            <a:spLocks noGrp="1"/>
          </p:cNvSpPr>
          <p:nvPr>
            <p:ph type="title"/>
          </p:nvPr>
        </p:nvSpPr>
        <p:spPr bwMode="white">
          <a:xfrm>
            <a:off x="321774" y="196182"/>
            <a:ext cx="9596967" cy="568521"/>
          </a:xfrm>
          <a:prstGeom prst="rect">
            <a:avLst/>
          </a:prstGeom>
          <a:solidFill>
            <a:srgbClr val="0A3282"/>
          </a:solidFill>
          <a:ln w="9525">
            <a:solidFill>
              <a:srgbClr val="0A3282"/>
            </a:solidFill>
            <a:miter lim="800000"/>
            <a:headEnd/>
            <a:tailEnd/>
          </a:ln>
        </p:spPr>
        <p:txBody>
          <a:bodyPr vert="horz" wrap="square" lIns="102562" tIns="51286" rIns="102562" bIns="51286" numCol="1" anchor="b" anchorCtr="0" compatLnSpc="1">
            <a:prstTxWarp prst="textNoShape">
              <a:avLst/>
            </a:prstTxWarp>
          </a:bodyPr>
          <a:lstStyle>
            <a:lvl1pPr>
              <a:defRPr>
                <a:solidFill>
                  <a:schemeClr val="bg1"/>
                </a:solidFill>
              </a:defRPr>
            </a:lvl1pPr>
          </a:lstStyle>
          <a:p>
            <a:pPr lvl="0"/>
            <a:r>
              <a:rPr lang="en-US" altLang="ja-JP" dirty="0"/>
              <a:t>Click to edit Master title style</a:t>
            </a:r>
            <a:endParaRPr lang="en-GB" altLang="ja-JP" dirty="0"/>
          </a:p>
        </p:txBody>
      </p:sp>
      <p:sp>
        <p:nvSpPr>
          <p:cNvPr id="3" name="Content Placeholder 2"/>
          <p:cNvSpPr>
            <a:spLocks noGrp="1"/>
          </p:cNvSpPr>
          <p:nvPr>
            <p:ph idx="1"/>
          </p:nvPr>
        </p:nvSpPr>
        <p:spPr/>
        <p:txBody>
          <a:bodyPr/>
          <a:lstStyle>
            <a:lvl1pPr>
              <a:buClr>
                <a:srgbClr val="0062B0"/>
              </a:buClr>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Slide Number Placeholder 5"/>
          <p:cNvSpPr>
            <a:spLocks noGrp="1"/>
          </p:cNvSpPr>
          <p:nvPr>
            <p:ph type="sldNum" sz="quarter" idx="11"/>
          </p:nvPr>
        </p:nvSpPr>
        <p:spPr/>
        <p:txBody>
          <a:bodyPr/>
          <a:lstStyle>
            <a:lvl1pPr>
              <a:defRPr/>
            </a:lvl1pPr>
          </a:lstStyle>
          <a:p>
            <a:pPr>
              <a:defRPr/>
            </a:pPr>
            <a:fld id="{2209BF31-8D99-4B43-97E6-A4D340A5715B}" type="slidenum">
              <a:rPr lang="en-GB">
                <a:solidFill>
                  <a:prstClr val="black"/>
                </a:solidFill>
              </a:rPr>
              <a:pPr>
                <a:defRPr/>
              </a:pPr>
              <a:t>‹#›</a:t>
            </a:fld>
            <a:endParaRPr lang="en-GB">
              <a:solidFill>
                <a:prstClr val="black"/>
              </a:solidFill>
            </a:endParaRPr>
          </a:p>
        </p:txBody>
      </p:sp>
    </p:spTree>
    <p:extLst>
      <p:ext uri="{BB962C8B-B14F-4D97-AF65-F5344CB8AC3E}">
        <p14:creationId xmlns:p14="http://schemas.microsoft.com/office/powerpoint/2010/main" val="2620736894"/>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Corporate 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
          <a:xfrm>
            <a:off x="963084" y="4406903"/>
            <a:ext cx="10363200" cy="1362076"/>
          </a:xfrm>
          <a:prstGeom prst="rect">
            <a:avLst/>
          </a:prstGeom>
        </p:spPr>
        <p:txBody>
          <a:bodyPr anchor="t">
            <a:normAutofit/>
          </a:bodyPr>
          <a:lstStyle>
            <a:lvl1pPr algn="l">
              <a:defRPr sz="2600" b="1" cap="none">
                <a:solidFill>
                  <a:schemeClr val="tx1"/>
                </a:solidFill>
              </a:defRPr>
            </a:lvl1pPr>
          </a:lstStyle>
          <a:p>
            <a:r>
              <a:rPr lang="en-US" altLang="ja-JP"/>
              <a:t>Click to edit Master title style</a:t>
            </a:r>
            <a:endParaRPr lang="en-GB" dirty="0"/>
          </a:p>
        </p:txBody>
      </p:sp>
      <p:sp>
        <p:nvSpPr>
          <p:cNvPr id="3" name="Text Placeholder 2"/>
          <p:cNvSpPr>
            <a:spLocks noGrp="1"/>
          </p:cNvSpPr>
          <p:nvPr>
            <p:ph type="body" idx="1"/>
          </p:nvPr>
        </p:nvSpPr>
        <p:spPr>
          <a:xfrm>
            <a:off x="963084" y="2321049"/>
            <a:ext cx="10363200" cy="1500187"/>
          </a:xfrm>
        </p:spPr>
        <p:txBody>
          <a:bodyPr anchor="b">
            <a:normAutofit/>
          </a:bodyPr>
          <a:lstStyle>
            <a:lvl1pPr marL="0" indent="0">
              <a:buNone/>
              <a:defRPr sz="2000">
                <a:solidFill>
                  <a:schemeClr val="tx1"/>
                </a:solidFill>
              </a:defRPr>
            </a:lvl1pPr>
            <a:lvl2pPr marL="448978" indent="0">
              <a:buNone/>
              <a:defRPr sz="1800">
                <a:solidFill>
                  <a:schemeClr val="tx1">
                    <a:tint val="75000"/>
                  </a:schemeClr>
                </a:solidFill>
              </a:defRPr>
            </a:lvl2pPr>
            <a:lvl3pPr marL="898039" indent="0">
              <a:buNone/>
              <a:defRPr sz="1600">
                <a:solidFill>
                  <a:schemeClr val="tx1">
                    <a:tint val="75000"/>
                  </a:schemeClr>
                </a:solidFill>
              </a:defRPr>
            </a:lvl3pPr>
            <a:lvl4pPr marL="1347118" indent="0">
              <a:buNone/>
              <a:defRPr sz="1400">
                <a:solidFill>
                  <a:schemeClr val="tx1">
                    <a:tint val="75000"/>
                  </a:schemeClr>
                </a:solidFill>
              </a:defRPr>
            </a:lvl4pPr>
            <a:lvl5pPr marL="1796135" indent="0">
              <a:buNone/>
              <a:defRPr sz="1400">
                <a:solidFill>
                  <a:schemeClr val="tx1">
                    <a:tint val="75000"/>
                  </a:schemeClr>
                </a:solidFill>
              </a:defRPr>
            </a:lvl5pPr>
            <a:lvl6pPr marL="2245198" indent="0">
              <a:buNone/>
              <a:defRPr sz="1400">
                <a:solidFill>
                  <a:schemeClr val="tx1">
                    <a:tint val="75000"/>
                  </a:schemeClr>
                </a:solidFill>
              </a:defRPr>
            </a:lvl6pPr>
            <a:lvl7pPr marL="2694213" indent="0">
              <a:buNone/>
              <a:defRPr sz="1400">
                <a:solidFill>
                  <a:schemeClr val="tx1">
                    <a:tint val="75000"/>
                  </a:schemeClr>
                </a:solidFill>
              </a:defRPr>
            </a:lvl7pPr>
            <a:lvl8pPr marL="3143258" indent="0">
              <a:buNone/>
              <a:defRPr sz="1400">
                <a:solidFill>
                  <a:schemeClr val="tx1">
                    <a:tint val="75000"/>
                  </a:schemeClr>
                </a:solidFill>
              </a:defRPr>
            </a:lvl8pPr>
            <a:lvl9pPr marL="3592289" indent="0">
              <a:buNone/>
              <a:defRPr sz="1400">
                <a:solidFill>
                  <a:schemeClr val="tx1">
                    <a:tint val="75000"/>
                  </a:schemeClr>
                </a:solidFill>
              </a:defRPr>
            </a:lvl9pPr>
          </a:lstStyle>
          <a:p>
            <a:pPr lvl="0"/>
            <a:r>
              <a:rPr lang="en-US" altLang="ja-JP"/>
              <a:t>Edit Master text styles</a:t>
            </a:r>
          </a:p>
        </p:txBody>
      </p:sp>
      <p:sp>
        <p:nvSpPr>
          <p:cNvPr id="5" name="Slide Number Placeholder 5"/>
          <p:cNvSpPr>
            <a:spLocks noGrp="1"/>
          </p:cNvSpPr>
          <p:nvPr>
            <p:ph type="sldNum" sz="quarter" idx="11"/>
          </p:nvPr>
        </p:nvSpPr>
        <p:spPr/>
        <p:txBody>
          <a:bodyPr/>
          <a:lstStyle>
            <a:lvl1pPr>
              <a:defRPr/>
            </a:lvl1pPr>
          </a:lstStyle>
          <a:p>
            <a:pPr>
              <a:defRPr/>
            </a:pPr>
            <a:fld id="{25C629D2-6E5F-4E2C-BBA6-D0D49354E50E}" type="slidenum">
              <a:rPr lang="en-GB">
                <a:solidFill>
                  <a:prstClr val="black"/>
                </a:solidFill>
              </a:rPr>
              <a:pPr>
                <a:defRPr/>
              </a:pPr>
              <a:t>‹#›</a:t>
            </a:fld>
            <a:endParaRPr lang="en-GB">
              <a:solidFill>
                <a:prstClr val="black"/>
              </a:solidFill>
            </a:endParaRPr>
          </a:p>
        </p:txBody>
      </p:sp>
    </p:spTree>
    <p:extLst>
      <p:ext uri="{BB962C8B-B14F-4D97-AF65-F5344CB8AC3E}">
        <p14:creationId xmlns:p14="http://schemas.microsoft.com/office/powerpoint/2010/main" val="3663948902"/>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rporate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22443"/>
            <a:ext cx="538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22443"/>
            <a:ext cx="538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1"/>
          </p:nvPr>
        </p:nvSpPr>
        <p:spPr/>
        <p:txBody>
          <a:bodyPr/>
          <a:lstStyle>
            <a:lvl1pPr>
              <a:defRPr/>
            </a:lvl1pPr>
          </a:lstStyle>
          <a:p>
            <a:pPr>
              <a:defRPr/>
            </a:pPr>
            <a:fld id="{3B099358-9B04-4CE1-B287-79536E632BAE}" type="slidenum">
              <a:rPr lang="en-GB">
                <a:solidFill>
                  <a:prstClr val="black"/>
                </a:solidFill>
              </a:rPr>
              <a:pPr>
                <a:defRPr/>
              </a:pPr>
              <a:t>‹#›</a:t>
            </a:fld>
            <a:endParaRPr lang="en-GB">
              <a:solidFill>
                <a:prstClr val="black"/>
              </a:solidFill>
            </a:endParaRPr>
          </a:p>
        </p:txBody>
      </p:sp>
      <p:sp>
        <p:nvSpPr>
          <p:cNvPr id="7" name="Title Placeholder 1">
            <a:extLst>
              <a:ext uri="{FF2B5EF4-FFF2-40B4-BE49-F238E27FC236}">
                <a16:creationId xmlns:a16="http://schemas.microsoft.com/office/drawing/2014/main" id="{2366D148-2C66-4F0A-AF81-63839AA614E3}"/>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1846176126"/>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rporate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22443"/>
            <a:ext cx="538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22443"/>
            <a:ext cx="538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1"/>
          </p:nvPr>
        </p:nvSpPr>
        <p:spPr/>
        <p:txBody>
          <a:bodyPr/>
          <a:lstStyle>
            <a:lvl1pPr>
              <a:defRPr/>
            </a:lvl1pPr>
          </a:lstStyle>
          <a:p>
            <a:pPr>
              <a:defRPr/>
            </a:pPr>
            <a:fld id="{3B099358-9B04-4CE1-B287-79536E632BAE}" type="slidenum">
              <a:rPr lang="en-GB">
                <a:solidFill>
                  <a:prstClr val="black"/>
                </a:solidFill>
              </a:rPr>
              <a:pPr>
                <a:defRPr/>
              </a:pPr>
              <a:t>‹#›</a:t>
            </a:fld>
            <a:endParaRPr lang="en-GB">
              <a:solidFill>
                <a:prstClr val="black"/>
              </a:solidFill>
            </a:endParaRPr>
          </a:p>
        </p:txBody>
      </p:sp>
      <p:sp>
        <p:nvSpPr>
          <p:cNvPr id="7" name="Title Placeholder 1">
            <a:extLst>
              <a:ext uri="{FF2B5EF4-FFF2-40B4-BE49-F238E27FC236}">
                <a16:creationId xmlns:a16="http://schemas.microsoft.com/office/drawing/2014/main" id="{2366D148-2C66-4F0A-AF81-63839AA614E3}"/>
              </a:ext>
            </a:extLst>
          </p:cNvPr>
          <p:cNvSpPr>
            <a:spLocks noGrp="1"/>
          </p:cNvSpPr>
          <p:nvPr>
            <p:ph type="title"/>
          </p:nvPr>
        </p:nvSpPr>
        <p:spPr bwMode="white">
          <a:xfrm>
            <a:off x="321774" y="196183"/>
            <a:ext cx="9596967" cy="821090"/>
          </a:xfrm>
          <a:prstGeom prst="rect">
            <a:avLst/>
          </a:prstGeom>
          <a:noFill/>
          <a:ln w="9525">
            <a:solidFill>
              <a:srgbClr val="0A3282"/>
            </a:solid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3339451274"/>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orporate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22443"/>
            <a:ext cx="538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22443"/>
            <a:ext cx="5384800" cy="45259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1"/>
          </p:nvPr>
        </p:nvSpPr>
        <p:spPr/>
        <p:txBody>
          <a:bodyPr/>
          <a:lstStyle>
            <a:lvl1pPr>
              <a:defRPr/>
            </a:lvl1pPr>
          </a:lstStyle>
          <a:p>
            <a:pPr>
              <a:defRPr/>
            </a:pPr>
            <a:fld id="{3B099358-9B04-4CE1-B287-79536E632BAE}" type="slidenum">
              <a:rPr lang="en-GB">
                <a:solidFill>
                  <a:prstClr val="black"/>
                </a:solidFill>
              </a:rPr>
              <a:pPr>
                <a:defRPr/>
              </a:pPr>
              <a:t>‹#›</a:t>
            </a:fld>
            <a:endParaRPr lang="en-GB">
              <a:solidFill>
                <a:prstClr val="black"/>
              </a:solidFill>
            </a:endParaRPr>
          </a:p>
        </p:txBody>
      </p:sp>
      <p:sp>
        <p:nvSpPr>
          <p:cNvPr id="7" name="Title Placeholder 1">
            <a:extLst>
              <a:ext uri="{FF2B5EF4-FFF2-40B4-BE49-F238E27FC236}">
                <a16:creationId xmlns:a16="http://schemas.microsoft.com/office/drawing/2014/main" id="{2366D148-2C66-4F0A-AF81-63839AA614E3}"/>
              </a:ext>
            </a:extLst>
          </p:cNvPr>
          <p:cNvSpPr>
            <a:spLocks noGrp="1"/>
          </p:cNvSpPr>
          <p:nvPr>
            <p:ph type="title"/>
          </p:nvPr>
        </p:nvSpPr>
        <p:spPr bwMode="white">
          <a:xfrm>
            <a:off x="321774" y="196183"/>
            <a:ext cx="9596967" cy="821090"/>
          </a:xfrm>
          <a:prstGeom prst="rect">
            <a:avLst/>
          </a:prstGeom>
          <a:solidFill>
            <a:srgbClr val="0A3282"/>
          </a:solidFill>
          <a:ln w="9525">
            <a:solidFill>
              <a:srgbClr val="0A3282"/>
            </a:solidFill>
            <a:miter lim="800000"/>
            <a:headEnd/>
            <a:tailEnd/>
          </a:ln>
        </p:spPr>
        <p:txBody>
          <a:bodyPr vert="horz" wrap="square" lIns="102562" tIns="51286" rIns="102562" bIns="51286" numCol="1" anchor="b" anchorCtr="0" compatLnSpc="1">
            <a:prstTxWarp prst="textNoShape">
              <a:avLst/>
            </a:prstTxWarp>
          </a:bodyPr>
          <a:lstStyle>
            <a:lvl1pPr>
              <a:defRPr>
                <a:solidFill>
                  <a:schemeClr val="bg1"/>
                </a:solidFill>
              </a:defRPr>
            </a:lvl1p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2600984726"/>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rporate 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6"/>
            <a:ext cx="5386917" cy="639762"/>
          </a:xfrm>
        </p:spPr>
        <p:txBody>
          <a:bodyPr anchor="b"/>
          <a:lstStyle>
            <a:lvl1pPr marL="0" indent="0">
              <a:buNone/>
              <a:defRPr sz="1800" b="1"/>
            </a:lvl1pPr>
            <a:lvl2pPr marL="448978" indent="0">
              <a:buNone/>
              <a:defRPr sz="2000" b="1"/>
            </a:lvl2pPr>
            <a:lvl3pPr marL="898039" indent="0">
              <a:buNone/>
              <a:defRPr sz="1800" b="1"/>
            </a:lvl3pPr>
            <a:lvl4pPr marL="1347118" indent="0">
              <a:buNone/>
              <a:defRPr sz="1600" b="1"/>
            </a:lvl4pPr>
            <a:lvl5pPr marL="1796135" indent="0">
              <a:buNone/>
              <a:defRPr sz="1600" b="1"/>
            </a:lvl5pPr>
            <a:lvl6pPr marL="2245198" indent="0">
              <a:buNone/>
              <a:defRPr sz="1600" b="1"/>
            </a:lvl6pPr>
            <a:lvl7pPr marL="2694213" indent="0">
              <a:buNone/>
              <a:defRPr sz="1600" b="1"/>
            </a:lvl7pPr>
            <a:lvl8pPr marL="3143258" indent="0">
              <a:buNone/>
              <a:defRPr sz="1600" b="1"/>
            </a:lvl8pPr>
            <a:lvl9pPr marL="3592289"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80" y="1535116"/>
            <a:ext cx="5389033" cy="639762"/>
          </a:xfrm>
        </p:spPr>
        <p:txBody>
          <a:bodyPr anchor="b"/>
          <a:lstStyle>
            <a:lvl1pPr marL="0" indent="0">
              <a:buNone/>
              <a:defRPr sz="1800" b="1"/>
            </a:lvl1pPr>
            <a:lvl2pPr marL="448978" indent="0">
              <a:buNone/>
              <a:defRPr sz="2000" b="1"/>
            </a:lvl2pPr>
            <a:lvl3pPr marL="898039" indent="0">
              <a:buNone/>
              <a:defRPr sz="1800" b="1"/>
            </a:lvl3pPr>
            <a:lvl4pPr marL="1347118" indent="0">
              <a:buNone/>
              <a:defRPr sz="1600" b="1"/>
            </a:lvl4pPr>
            <a:lvl5pPr marL="1796135" indent="0">
              <a:buNone/>
              <a:defRPr sz="1600" b="1"/>
            </a:lvl5pPr>
            <a:lvl6pPr marL="2245198" indent="0">
              <a:buNone/>
              <a:defRPr sz="1600" b="1"/>
            </a:lvl6pPr>
            <a:lvl7pPr marL="2694213" indent="0">
              <a:buNone/>
              <a:defRPr sz="1600" b="1"/>
            </a:lvl7pPr>
            <a:lvl8pPr marL="3143258" indent="0">
              <a:buNone/>
              <a:defRPr sz="1600" b="1"/>
            </a:lvl8pPr>
            <a:lvl9pPr marL="3592289" indent="0">
              <a:buNone/>
              <a:defRPr sz="1600" b="1"/>
            </a:lvl9pPr>
          </a:lstStyle>
          <a:p>
            <a:pPr lvl="0"/>
            <a:r>
              <a:rPr lang="en-US"/>
              <a:t>Edit Master text styles</a:t>
            </a:r>
          </a:p>
        </p:txBody>
      </p:sp>
      <p:sp>
        <p:nvSpPr>
          <p:cNvPr id="6" name="Content Placeholder 5"/>
          <p:cNvSpPr>
            <a:spLocks noGrp="1"/>
          </p:cNvSpPr>
          <p:nvPr>
            <p:ph sz="quarter" idx="4"/>
          </p:nvPr>
        </p:nvSpPr>
        <p:spPr>
          <a:xfrm>
            <a:off x="6193380" y="2174875"/>
            <a:ext cx="5389033" cy="3951288"/>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p:cNvSpPr>
            <a:spLocks noGrp="1"/>
          </p:cNvSpPr>
          <p:nvPr>
            <p:ph type="sldNum" sz="quarter" idx="11"/>
          </p:nvPr>
        </p:nvSpPr>
        <p:spPr/>
        <p:txBody>
          <a:bodyPr/>
          <a:lstStyle>
            <a:lvl1pPr>
              <a:defRPr/>
            </a:lvl1pPr>
          </a:lstStyle>
          <a:p>
            <a:pPr>
              <a:defRPr/>
            </a:pPr>
            <a:fld id="{AA536770-A817-493B-92A1-75940D39E79A}" type="slidenum">
              <a:rPr lang="en-GB">
                <a:solidFill>
                  <a:prstClr val="black"/>
                </a:solidFill>
              </a:rPr>
              <a:pPr>
                <a:defRPr/>
              </a:pPr>
              <a:t>‹#›</a:t>
            </a:fld>
            <a:endParaRPr lang="en-GB">
              <a:solidFill>
                <a:prstClr val="black"/>
              </a:solidFill>
            </a:endParaRPr>
          </a:p>
        </p:txBody>
      </p:sp>
      <p:sp>
        <p:nvSpPr>
          <p:cNvPr id="9" name="Title Placeholder 1">
            <a:extLst>
              <a:ext uri="{FF2B5EF4-FFF2-40B4-BE49-F238E27FC236}">
                <a16:creationId xmlns:a16="http://schemas.microsoft.com/office/drawing/2014/main" id="{432FC6BB-093D-436D-95B6-18D7D096931E}"/>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3668290431"/>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Corporate 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6"/>
            <a:ext cx="5386917" cy="639762"/>
          </a:xfrm>
        </p:spPr>
        <p:txBody>
          <a:bodyPr anchor="b"/>
          <a:lstStyle>
            <a:lvl1pPr marL="0" indent="0">
              <a:buNone/>
              <a:defRPr sz="1800" b="1"/>
            </a:lvl1pPr>
            <a:lvl2pPr marL="448978" indent="0">
              <a:buNone/>
              <a:defRPr sz="2000" b="1"/>
            </a:lvl2pPr>
            <a:lvl3pPr marL="898039" indent="0">
              <a:buNone/>
              <a:defRPr sz="1800" b="1"/>
            </a:lvl3pPr>
            <a:lvl4pPr marL="1347118" indent="0">
              <a:buNone/>
              <a:defRPr sz="1600" b="1"/>
            </a:lvl4pPr>
            <a:lvl5pPr marL="1796135" indent="0">
              <a:buNone/>
              <a:defRPr sz="1600" b="1"/>
            </a:lvl5pPr>
            <a:lvl6pPr marL="2245198" indent="0">
              <a:buNone/>
              <a:defRPr sz="1600" b="1"/>
            </a:lvl6pPr>
            <a:lvl7pPr marL="2694213" indent="0">
              <a:buNone/>
              <a:defRPr sz="1600" b="1"/>
            </a:lvl7pPr>
            <a:lvl8pPr marL="3143258" indent="0">
              <a:buNone/>
              <a:defRPr sz="1600" b="1"/>
            </a:lvl8pPr>
            <a:lvl9pPr marL="3592289"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80" y="1535116"/>
            <a:ext cx="5389033" cy="639762"/>
          </a:xfrm>
        </p:spPr>
        <p:txBody>
          <a:bodyPr anchor="b"/>
          <a:lstStyle>
            <a:lvl1pPr marL="0" indent="0">
              <a:buNone/>
              <a:defRPr sz="1800" b="1"/>
            </a:lvl1pPr>
            <a:lvl2pPr marL="448978" indent="0">
              <a:buNone/>
              <a:defRPr sz="2000" b="1"/>
            </a:lvl2pPr>
            <a:lvl3pPr marL="898039" indent="0">
              <a:buNone/>
              <a:defRPr sz="1800" b="1"/>
            </a:lvl3pPr>
            <a:lvl4pPr marL="1347118" indent="0">
              <a:buNone/>
              <a:defRPr sz="1600" b="1"/>
            </a:lvl4pPr>
            <a:lvl5pPr marL="1796135" indent="0">
              <a:buNone/>
              <a:defRPr sz="1600" b="1"/>
            </a:lvl5pPr>
            <a:lvl6pPr marL="2245198" indent="0">
              <a:buNone/>
              <a:defRPr sz="1600" b="1"/>
            </a:lvl6pPr>
            <a:lvl7pPr marL="2694213" indent="0">
              <a:buNone/>
              <a:defRPr sz="1600" b="1"/>
            </a:lvl7pPr>
            <a:lvl8pPr marL="3143258" indent="0">
              <a:buNone/>
              <a:defRPr sz="1600" b="1"/>
            </a:lvl8pPr>
            <a:lvl9pPr marL="3592289" indent="0">
              <a:buNone/>
              <a:defRPr sz="1600" b="1"/>
            </a:lvl9pPr>
          </a:lstStyle>
          <a:p>
            <a:pPr lvl="0"/>
            <a:r>
              <a:rPr lang="en-US"/>
              <a:t>Edit Master text styles</a:t>
            </a:r>
          </a:p>
        </p:txBody>
      </p:sp>
      <p:sp>
        <p:nvSpPr>
          <p:cNvPr id="6" name="Content Placeholder 5"/>
          <p:cNvSpPr>
            <a:spLocks noGrp="1"/>
          </p:cNvSpPr>
          <p:nvPr>
            <p:ph sz="quarter" idx="4"/>
          </p:nvPr>
        </p:nvSpPr>
        <p:spPr>
          <a:xfrm>
            <a:off x="6193380" y="2174875"/>
            <a:ext cx="5389033" cy="3951288"/>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p:cNvSpPr>
            <a:spLocks noGrp="1"/>
          </p:cNvSpPr>
          <p:nvPr>
            <p:ph type="sldNum" sz="quarter" idx="11"/>
          </p:nvPr>
        </p:nvSpPr>
        <p:spPr/>
        <p:txBody>
          <a:bodyPr/>
          <a:lstStyle>
            <a:lvl1pPr>
              <a:defRPr/>
            </a:lvl1pPr>
          </a:lstStyle>
          <a:p>
            <a:pPr>
              <a:defRPr/>
            </a:pPr>
            <a:fld id="{AA536770-A817-493B-92A1-75940D39E79A}" type="slidenum">
              <a:rPr lang="en-GB">
                <a:solidFill>
                  <a:prstClr val="black"/>
                </a:solidFill>
              </a:rPr>
              <a:pPr>
                <a:defRPr/>
              </a:pPr>
              <a:t>‹#›</a:t>
            </a:fld>
            <a:endParaRPr lang="en-GB">
              <a:solidFill>
                <a:prstClr val="black"/>
              </a:solidFill>
            </a:endParaRPr>
          </a:p>
        </p:txBody>
      </p:sp>
      <p:sp>
        <p:nvSpPr>
          <p:cNvPr id="9" name="Title Placeholder 1">
            <a:extLst>
              <a:ext uri="{FF2B5EF4-FFF2-40B4-BE49-F238E27FC236}">
                <a16:creationId xmlns:a16="http://schemas.microsoft.com/office/drawing/2014/main" id="{432FC6BB-093D-436D-95B6-18D7D096931E}"/>
              </a:ext>
            </a:extLst>
          </p:cNvPr>
          <p:cNvSpPr>
            <a:spLocks noGrp="1"/>
          </p:cNvSpPr>
          <p:nvPr>
            <p:ph type="title"/>
          </p:nvPr>
        </p:nvSpPr>
        <p:spPr bwMode="white">
          <a:xfrm>
            <a:off x="321774" y="196183"/>
            <a:ext cx="9596967" cy="821090"/>
          </a:xfrm>
          <a:prstGeom prst="rect">
            <a:avLst/>
          </a:prstGeom>
          <a:noFill/>
          <a:ln w="9525">
            <a:solidFill>
              <a:srgbClr val="0A3282"/>
            </a:solid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3419401017"/>
      </p:ext>
    </p:extLst>
  </p:cSld>
  <p:clrMapOvr>
    <a:masterClrMapping/>
  </p:clrMapOvr>
  <p:transition>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Corporate 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6"/>
            <a:ext cx="5386917" cy="639762"/>
          </a:xfrm>
        </p:spPr>
        <p:txBody>
          <a:bodyPr anchor="b"/>
          <a:lstStyle>
            <a:lvl1pPr marL="0" indent="0">
              <a:buNone/>
              <a:defRPr sz="1800" b="1"/>
            </a:lvl1pPr>
            <a:lvl2pPr marL="448978" indent="0">
              <a:buNone/>
              <a:defRPr sz="2000" b="1"/>
            </a:lvl2pPr>
            <a:lvl3pPr marL="898039" indent="0">
              <a:buNone/>
              <a:defRPr sz="1800" b="1"/>
            </a:lvl3pPr>
            <a:lvl4pPr marL="1347118" indent="0">
              <a:buNone/>
              <a:defRPr sz="1600" b="1"/>
            </a:lvl4pPr>
            <a:lvl5pPr marL="1796135" indent="0">
              <a:buNone/>
              <a:defRPr sz="1600" b="1"/>
            </a:lvl5pPr>
            <a:lvl6pPr marL="2245198" indent="0">
              <a:buNone/>
              <a:defRPr sz="1600" b="1"/>
            </a:lvl6pPr>
            <a:lvl7pPr marL="2694213" indent="0">
              <a:buNone/>
              <a:defRPr sz="1600" b="1"/>
            </a:lvl7pPr>
            <a:lvl8pPr marL="3143258" indent="0">
              <a:buNone/>
              <a:defRPr sz="1600" b="1"/>
            </a:lvl8pPr>
            <a:lvl9pPr marL="3592289"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80" y="1535116"/>
            <a:ext cx="5389033" cy="639762"/>
          </a:xfrm>
        </p:spPr>
        <p:txBody>
          <a:bodyPr anchor="b"/>
          <a:lstStyle>
            <a:lvl1pPr marL="0" indent="0">
              <a:buNone/>
              <a:defRPr sz="1800" b="1"/>
            </a:lvl1pPr>
            <a:lvl2pPr marL="448978" indent="0">
              <a:buNone/>
              <a:defRPr sz="2000" b="1"/>
            </a:lvl2pPr>
            <a:lvl3pPr marL="898039" indent="0">
              <a:buNone/>
              <a:defRPr sz="1800" b="1"/>
            </a:lvl3pPr>
            <a:lvl4pPr marL="1347118" indent="0">
              <a:buNone/>
              <a:defRPr sz="1600" b="1"/>
            </a:lvl4pPr>
            <a:lvl5pPr marL="1796135" indent="0">
              <a:buNone/>
              <a:defRPr sz="1600" b="1"/>
            </a:lvl5pPr>
            <a:lvl6pPr marL="2245198" indent="0">
              <a:buNone/>
              <a:defRPr sz="1600" b="1"/>
            </a:lvl6pPr>
            <a:lvl7pPr marL="2694213" indent="0">
              <a:buNone/>
              <a:defRPr sz="1600" b="1"/>
            </a:lvl7pPr>
            <a:lvl8pPr marL="3143258" indent="0">
              <a:buNone/>
              <a:defRPr sz="1600" b="1"/>
            </a:lvl8pPr>
            <a:lvl9pPr marL="3592289" indent="0">
              <a:buNone/>
              <a:defRPr sz="1600" b="1"/>
            </a:lvl9pPr>
          </a:lstStyle>
          <a:p>
            <a:pPr lvl="0"/>
            <a:r>
              <a:rPr lang="en-US"/>
              <a:t>Edit Master text styles</a:t>
            </a:r>
          </a:p>
        </p:txBody>
      </p:sp>
      <p:sp>
        <p:nvSpPr>
          <p:cNvPr id="6" name="Content Placeholder 5"/>
          <p:cNvSpPr>
            <a:spLocks noGrp="1"/>
          </p:cNvSpPr>
          <p:nvPr>
            <p:ph sz="quarter" idx="4"/>
          </p:nvPr>
        </p:nvSpPr>
        <p:spPr>
          <a:xfrm>
            <a:off x="6193380" y="2174875"/>
            <a:ext cx="5389033" cy="3951288"/>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p:cNvSpPr>
            <a:spLocks noGrp="1"/>
          </p:cNvSpPr>
          <p:nvPr>
            <p:ph type="sldNum" sz="quarter" idx="11"/>
          </p:nvPr>
        </p:nvSpPr>
        <p:spPr/>
        <p:txBody>
          <a:bodyPr/>
          <a:lstStyle>
            <a:lvl1pPr>
              <a:defRPr/>
            </a:lvl1pPr>
          </a:lstStyle>
          <a:p>
            <a:pPr>
              <a:defRPr/>
            </a:pPr>
            <a:fld id="{AA536770-A817-493B-92A1-75940D39E79A}" type="slidenum">
              <a:rPr lang="en-GB">
                <a:solidFill>
                  <a:prstClr val="black"/>
                </a:solidFill>
              </a:rPr>
              <a:pPr>
                <a:defRPr/>
              </a:pPr>
              <a:t>‹#›</a:t>
            </a:fld>
            <a:endParaRPr lang="en-GB">
              <a:solidFill>
                <a:prstClr val="black"/>
              </a:solidFill>
            </a:endParaRPr>
          </a:p>
        </p:txBody>
      </p:sp>
      <p:sp>
        <p:nvSpPr>
          <p:cNvPr id="9" name="Title Placeholder 1">
            <a:extLst>
              <a:ext uri="{FF2B5EF4-FFF2-40B4-BE49-F238E27FC236}">
                <a16:creationId xmlns:a16="http://schemas.microsoft.com/office/drawing/2014/main" id="{432FC6BB-093D-436D-95B6-18D7D096931E}"/>
              </a:ext>
            </a:extLst>
          </p:cNvPr>
          <p:cNvSpPr>
            <a:spLocks noGrp="1"/>
          </p:cNvSpPr>
          <p:nvPr>
            <p:ph type="title"/>
          </p:nvPr>
        </p:nvSpPr>
        <p:spPr bwMode="white">
          <a:xfrm>
            <a:off x="321774" y="196183"/>
            <a:ext cx="9596967" cy="821090"/>
          </a:xfrm>
          <a:prstGeom prst="rect">
            <a:avLst/>
          </a:prstGeom>
          <a:solidFill>
            <a:srgbClr val="0A3282"/>
          </a:solidFill>
          <a:ln w="9525">
            <a:solidFill>
              <a:srgbClr val="0A3282"/>
            </a:solidFill>
            <a:miter lim="800000"/>
            <a:headEnd/>
            <a:tailEnd/>
          </a:ln>
        </p:spPr>
        <p:txBody>
          <a:bodyPr vert="horz" wrap="square" lIns="102562" tIns="51286" rIns="102562" bIns="51286" numCol="1" anchor="b" anchorCtr="0" compatLnSpc="1">
            <a:prstTxWarp prst="textNoShape">
              <a:avLst/>
            </a:prstTxWarp>
          </a:bodyPr>
          <a:lstStyle>
            <a:lvl1pPr>
              <a:defRPr>
                <a:solidFill>
                  <a:schemeClr val="bg1"/>
                </a:solidFill>
              </a:defRPr>
            </a:lvl1p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1121244417"/>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rporate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lvl1pPr>
              <a:buClr>
                <a:srgbClr val="0062B0"/>
              </a:buCl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Slide Number Placeholder 5"/>
          <p:cNvSpPr>
            <a:spLocks noGrp="1"/>
          </p:cNvSpPr>
          <p:nvPr userDrawn="1">
            <p:ph type="sldNum" sz="quarter" idx="11"/>
          </p:nvPr>
        </p:nvSpPr>
        <p:spPr/>
        <p:txBody>
          <a:bodyPr/>
          <a:lstStyle>
            <a:lvl1pPr>
              <a:defRPr/>
            </a:lvl1pPr>
          </a:lstStyle>
          <a:p>
            <a:pPr>
              <a:defRPr/>
            </a:pPr>
            <a:fld id="{C5026D72-E898-47DE-8C4F-1132654909D4}" type="slidenum">
              <a:rPr lang="en-GB">
                <a:solidFill>
                  <a:prstClr val="black"/>
                </a:solidFill>
              </a:rPr>
              <a:pPr>
                <a:defRPr/>
              </a:pPr>
              <a:t>‹#›</a:t>
            </a:fld>
            <a:endParaRPr lang="en-GB" dirty="0">
              <a:solidFill>
                <a:prstClr val="black"/>
              </a:solidFill>
            </a:endParaRPr>
          </a:p>
        </p:txBody>
      </p:sp>
    </p:spTree>
    <p:extLst>
      <p:ext uri="{BB962C8B-B14F-4D97-AF65-F5344CB8AC3E}">
        <p14:creationId xmlns:p14="http://schemas.microsoft.com/office/powerpoint/2010/main" val="1342976744"/>
      </p:ext>
    </p:extLst>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rporate Title Only">
    <p:spTree>
      <p:nvGrpSpPr>
        <p:cNvPr id="1" name=""/>
        <p:cNvGrpSpPr/>
        <p:nvPr/>
      </p:nvGrpSpPr>
      <p:grpSpPr>
        <a:xfrm>
          <a:off x="0" y="0"/>
          <a:ext cx="0" cy="0"/>
          <a:chOff x="0" y="0"/>
          <a:chExt cx="0" cy="0"/>
        </a:xfrm>
      </p:grpSpPr>
      <p:sp>
        <p:nvSpPr>
          <p:cNvPr id="4" name="Slide Number Placeholder 5"/>
          <p:cNvSpPr>
            <a:spLocks noGrp="1"/>
          </p:cNvSpPr>
          <p:nvPr>
            <p:ph type="sldNum" sz="quarter" idx="11"/>
          </p:nvPr>
        </p:nvSpPr>
        <p:spPr/>
        <p:txBody>
          <a:bodyPr/>
          <a:lstStyle>
            <a:lvl1pPr>
              <a:defRPr/>
            </a:lvl1pPr>
          </a:lstStyle>
          <a:p>
            <a:pPr>
              <a:defRPr/>
            </a:pPr>
            <a:fld id="{6670CC40-0D54-4F2A-B403-051E8911C0CE}" type="slidenum">
              <a:rPr lang="en-GB">
                <a:solidFill>
                  <a:prstClr val="black"/>
                </a:solidFill>
              </a:rPr>
              <a:pPr>
                <a:defRPr/>
              </a:pPr>
              <a:t>‹#›</a:t>
            </a:fld>
            <a:endParaRPr lang="en-GB">
              <a:solidFill>
                <a:prstClr val="black"/>
              </a:solidFill>
            </a:endParaRPr>
          </a:p>
        </p:txBody>
      </p:sp>
      <p:sp>
        <p:nvSpPr>
          <p:cNvPr id="5" name="Title Placeholder 1">
            <a:extLst>
              <a:ext uri="{FF2B5EF4-FFF2-40B4-BE49-F238E27FC236}">
                <a16:creationId xmlns:a16="http://schemas.microsoft.com/office/drawing/2014/main" id="{1C267820-F341-4D3D-8BB5-7B9CE0AAF2FA}"/>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4019453104"/>
      </p:ext>
    </p:extLst>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rporate Title Only">
    <p:spTree>
      <p:nvGrpSpPr>
        <p:cNvPr id="1" name=""/>
        <p:cNvGrpSpPr/>
        <p:nvPr/>
      </p:nvGrpSpPr>
      <p:grpSpPr>
        <a:xfrm>
          <a:off x="0" y="0"/>
          <a:ext cx="0" cy="0"/>
          <a:chOff x="0" y="0"/>
          <a:chExt cx="0" cy="0"/>
        </a:xfrm>
      </p:grpSpPr>
      <p:sp>
        <p:nvSpPr>
          <p:cNvPr id="4" name="Slide Number Placeholder 5"/>
          <p:cNvSpPr>
            <a:spLocks noGrp="1"/>
          </p:cNvSpPr>
          <p:nvPr>
            <p:ph type="sldNum" sz="quarter" idx="11"/>
          </p:nvPr>
        </p:nvSpPr>
        <p:spPr/>
        <p:txBody>
          <a:bodyPr/>
          <a:lstStyle>
            <a:lvl1pPr>
              <a:defRPr/>
            </a:lvl1pPr>
          </a:lstStyle>
          <a:p>
            <a:pPr>
              <a:defRPr/>
            </a:pPr>
            <a:fld id="{6670CC40-0D54-4F2A-B403-051E8911C0CE}" type="slidenum">
              <a:rPr lang="en-GB">
                <a:solidFill>
                  <a:prstClr val="black"/>
                </a:solidFill>
              </a:rPr>
              <a:pPr>
                <a:defRPr/>
              </a:pPr>
              <a:t>‹#›</a:t>
            </a:fld>
            <a:endParaRPr lang="en-GB">
              <a:solidFill>
                <a:prstClr val="black"/>
              </a:solidFill>
            </a:endParaRPr>
          </a:p>
        </p:txBody>
      </p:sp>
      <p:sp>
        <p:nvSpPr>
          <p:cNvPr id="5" name="Title Placeholder 1">
            <a:extLst>
              <a:ext uri="{FF2B5EF4-FFF2-40B4-BE49-F238E27FC236}">
                <a16:creationId xmlns:a16="http://schemas.microsoft.com/office/drawing/2014/main" id="{1C267820-F341-4D3D-8BB5-7B9CE0AAF2FA}"/>
              </a:ext>
            </a:extLst>
          </p:cNvPr>
          <p:cNvSpPr>
            <a:spLocks noGrp="1"/>
          </p:cNvSpPr>
          <p:nvPr>
            <p:ph type="title"/>
          </p:nvPr>
        </p:nvSpPr>
        <p:spPr bwMode="white">
          <a:xfrm>
            <a:off x="321774" y="196183"/>
            <a:ext cx="9596967" cy="821090"/>
          </a:xfrm>
          <a:prstGeom prst="rect">
            <a:avLst/>
          </a:prstGeom>
          <a:noFill/>
          <a:ln w="9525">
            <a:solidFill>
              <a:srgbClr val="0A3282"/>
            </a:solid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3600881559"/>
      </p:ext>
    </p:extLst>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rporate Title Only">
    <p:spTree>
      <p:nvGrpSpPr>
        <p:cNvPr id="1" name=""/>
        <p:cNvGrpSpPr/>
        <p:nvPr/>
      </p:nvGrpSpPr>
      <p:grpSpPr>
        <a:xfrm>
          <a:off x="0" y="0"/>
          <a:ext cx="0" cy="0"/>
          <a:chOff x="0" y="0"/>
          <a:chExt cx="0" cy="0"/>
        </a:xfrm>
      </p:grpSpPr>
      <p:sp>
        <p:nvSpPr>
          <p:cNvPr id="4" name="Slide Number Placeholder 5"/>
          <p:cNvSpPr>
            <a:spLocks noGrp="1"/>
          </p:cNvSpPr>
          <p:nvPr>
            <p:ph type="sldNum" sz="quarter" idx="11"/>
          </p:nvPr>
        </p:nvSpPr>
        <p:spPr/>
        <p:txBody>
          <a:bodyPr/>
          <a:lstStyle>
            <a:lvl1pPr>
              <a:defRPr/>
            </a:lvl1pPr>
          </a:lstStyle>
          <a:p>
            <a:pPr>
              <a:defRPr/>
            </a:pPr>
            <a:fld id="{6670CC40-0D54-4F2A-B403-051E8911C0CE}" type="slidenum">
              <a:rPr lang="en-GB">
                <a:solidFill>
                  <a:prstClr val="black"/>
                </a:solidFill>
              </a:rPr>
              <a:pPr>
                <a:defRPr/>
              </a:pPr>
              <a:t>‹#›</a:t>
            </a:fld>
            <a:endParaRPr lang="en-GB">
              <a:solidFill>
                <a:prstClr val="black"/>
              </a:solidFill>
            </a:endParaRPr>
          </a:p>
        </p:txBody>
      </p:sp>
      <p:sp>
        <p:nvSpPr>
          <p:cNvPr id="5" name="Title Placeholder 1">
            <a:extLst>
              <a:ext uri="{FF2B5EF4-FFF2-40B4-BE49-F238E27FC236}">
                <a16:creationId xmlns:a16="http://schemas.microsoft.com/office/drawing/2014/main" id="{1C267820-F341-4D3D-8BB5-7B9CE0AAF2FA}"/>
              </a:ext>
            </a:extLst>
          </p:cNvPr>
          <p:cNvSpPr>
            <a:spLocks noGrp="1"/>
          </p:cNvSpPr>
          <p:nvPr>
            <p:ph type="title"/>
          </p:nvPr>
        </p:nvSpPr>
        <p:spPr bwMode="white">
          <a:xfrm>
            <a:off x="321774" y="196183"/>
            <a:ext cx="9596967" cy="821090"/>
          </a:xfrm>
          <a:prstGeom prst="rect">
            <a:avLst/>
          </a:prstGeom>
          <a:solidFill>
            <a:srgbClr val="0A3282"/>
          </a:solidFill>
          <a:ln w="9525">
            <a:solidFill>
              <a:srgbClr val="0A3282"/>
            </a:solidFill>
            <a:miter lim="800000"/>
            <a:headEnd/>
            <a:tailEnd/>
          </a:ln>
        </p:spPr>
        <p:txBody>
          <a:bodyPr vert="horz" wrap="square" lIns="102562" tIns="51286" rIns="102562" bIns="51286" numCol="1" anchor="b" anchorCtr="0" compatLnSpc="1">
            <a:prstTxWarp prst="textNoShape">
              <a:avLst/>
            </a:prstTxWarp>
          </a:bodyPr>
          <a:lstStyle>
            <a:lvl1pPr>
              <a:defRPr>
                <a:solidFill>
                  <a:schemeClr val="bg1"/>
                </a:solidFill>
              </a:defRPr>
            </a:lvl1p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310962695"/>
      </p:ext>
    </p:extLst>
  </p:cSld>
  <p:clrMapOvr>
    <a:masterClrMapping/>
  </p:clrMapOvr>
  <p:transition>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tables">
    <p:spTree>
      <p:nvGrpSpPr>
        <p:cNvPr id="1" name=""/>
        <p:cNvGrpSpPr/>
        <p:nvPr/>
      </p:nvGrpSpPr>
      <p:grpSpPr>
        <a:xfrm>
          <a:off x="0" y="0"/>
          <a:ext cx="0" cy="0"/>
          <a:chOff x="0" y="0"/>
          <a:chExt cx="0" cy="0"/>
        </a:xfrm>
      </p:grpSpPr>
      <p:sp>
        <p:nvSpPr>
          <p:cNvPr id="3" name="Slide Number Placeholder 5"/>
          <p:cNvSpPr>
            <a:spLocks noGrp="1"/>
          </p:cNvSpPr>
          <p:nvPr>
            <p:ph type="sldNum" sz="quarter" idx="11"/>
          </p:nvPr>
        </p:nvSpPr>
        <p:spPr>
          <a:xfrm>
            <a:off x="11496600" y="6423660"/>
            <a:ext cx="324984" cy="363856"/>
          </a:xfrm>
        </p:spPr>
        <p:txBody>
          <a:bodyPr/>
          <a:lstStyle>
            <a:lvl1pPr>
              <a:defRPr/>
            </a:lvl1pPr>
          </a:lstStyle>
          <a:p>
            <a:pPr>
              <a:defRPr/>
            </a:pPr>
            <a:fld id="{F73811A0-53F3-44EE-959A-1FBAA921776D}" type="slidenum">
              <a:rPr lang="en-GB">
                <a:solidFill>
                  <a:prstClr val="black"/>
                </a:solidFill>
              </a:rPr>
              <a:pPr>
                <a:defRPr/>
              </a:pPr>
              <a:t>‹#›</a:t>
            </a:fld>
            <a:endParaRPr lang="en-GB">
              <a:solidFill>
                <a:prstClr val="black"/>
              </a:solidFill>
            </a:endParaRPr>
          </a:p>
        </p:txBody>
      </p:sp>
      <p:sp>
        <p:nvSpPr>
          <p:cNvPr id="2" name="Google Shape;39;p10">
            <a:extLst>
              <a:ext uri="{FF2B5EF4-FFF2-40B4-BE49-F238E27FC236}">
                <a16:creationId xmlns:a16="http://schemas.microsoft.com/office/drawing/2014/main" id="{C08F6E87-5612-5569-5EDD-32DD6124C01A}"/>
              </a:ext>
            </a:extLst>
          </p:cNvPr>
          <p:cNvSpPr txBox="1">
            <a:spLocks noGrp="1"/>
          </p:cNvSpPr>
          <p:nvPr>
            <p:ph type="title"/>
          </p:nvPr>
        </p:nvSpPr>
        <p:spPr>
          <a:xfrm>
            <a:off x="321773" y="198000"/>
            <a:ext cx="10296000" cy="568800"/>
          </a:xfrm>
          <a:prstGeom prst="rect">
            <a:avLst/>
          </a:prstGeom>
          <a:noFill/>
          <a:ln>
            <a:noFill/>
          </a:ln>
        </p:spPr>
        <p:txBody>
          <a:bodyPr spcFirstLastPara="1" wrap="square" lIns="89800" tIns="44900" rIns="89800" bIns="44900" anchor="b" anchorCtr="0">
            <a:noAutofit/>
          </a:bodyPr>
          <a:lstStyle>
            <a:lvl1pPr lvl="0" algn="l">
              <a:lnSpc>
                <a:spcPct val="144333"/>
              </a:lnSpc>
              <a:spcBef>
                <a:spcPts val="0"/>
              </a:spcBef>
              <a:spcAft>
                <a:spcPts val="0"/>
              </a:spcAft>
              <a:buSzPts val="1400"/>
              <a:buNone/>
              <a:defRPr/>
            </a:lvl1pPr>
            <a:lvl2pPr lvl="1" algn="l">
              <a:lnSpc>
                <a:spcPct val="144333"/>
              </a:lnSpc>
              <a:spcBef>
                <a:spcPts val="0"/>
              </a:spcBef>
              <a:spcAft>
                <a:spcPts val="0"/>
              </a:spcAft>
              <a:buSzPts val="1400"/>
              <a:buNone/>
              <a:defRPr/>
            </a:lvl2pPr>
            <a:lvl3pPr lvl="2" algn="l">
              <a:lnSpc>
                <a:spcPct val="144333"/>
              </a:lnSpc>
              <a:spcBef>
                <a:spcPts val="0"/>
              </a:spcBef>
              <a:spcAft>
                <a:spcPts val="0"/>
              </a:spcAft>
              <a:buSzPts val="1400"/>
              <a:buNone/>
              <a:defRPr/>
            </a:lvl3pPr>
            <a:lvl4pPr lvl="3" algn="l">
              <a:lnSpc>
                <a:spcPct val="144333"/>
              </a:lnSpc>
              <a:spcBef>
                <a:spcPts val="0"/>
              </a:spcBef>
              <a:spcAft>
                <a:spcPts val="0"/>
              </a:spcAft>
              <a:buSzPts val="1400"/>
              <a:buNone/>
              <a:defRPr/>
            </a:lvl4pPr>
            <a:lvl5pPr lvl="4" algn="l">
              <a:lnSpc>
                <a:spcPct val="144333"/>
              </a:lnSpc>
              <a:spcBef>
                <a:spcPts val="0"/>
              </a:spcBef>
              <a:spcAft>
                <a:spcPts val="0"/>
              </a:spcAft>
              <a:buSzPts val="1400"/>
              <a:buNone/>
              <a:defRPr/>
            </a:lvl5pPr>
            <a:lvl6pPr lvl="5" algn="l">
              <a:lnSpc>
                <a:spcPct val="144333"/>
              </a:lnSpc>
              <a:spcBef>
                <a:spcPts val="0"/>
              </a:spcBef>
              <a:spcAft>
                <a:spcPts val="0"/>
              </a:spcAft>
              <a:buSzPts val="1400"/>
              <a:buNone/>
              <a:defRPr/>
            </a:lvl6pPr>
            <a:lvl7pPr lvl="6" algn="l">
              <a:lnSpc>
                <a:spcPct val="144333"/>
              </a:lnSpc>
              <a:spcBef>
                <a:spcPts val="0"/>
              </a:spcBef>
              <a:spcAft>
                <a:spcPts val="0"/>
              </a:spcAft>
              <a:buSzPts val="1400"/>
              <a:buNone/>
              <a:defRPr/>
            </a:lvl7pPr>
            <a:lvl8pPr lvl="7" algn="l">
              <a:lnSpc>
                <a:spcPct val="144333"/>
              </a:lnSpc>
              <a:spcBef>
                <a:spcPts val="0"/>
              </a:spcBef>
              <a:spcAft>
                <a:spcPts val="0"/>
              </a:spcAft>
              <a:buSzPts val="1400"/>
              <a:buNone/>
              <a:defRPr/>
            </a:lvl8pPr>
            <a:lvl9pPr lvl="8" algn="l">
              <a:lnSpc>
                <a:spcPct val="144333"/>
              </a:lnSpc>
              <a:spcBef>
                <a:spcPts val="0"/>
              </a:spcBef>
              <a:spcAft>
                <a:spcPts val="0"/>
              </a:spcAft>
              <a:buSzPts val="1400"/>
              <a:buNone/>
              <a:defRPr/>
            </a:lvl9pPr>
          </a:lstStyle>
          <a:p>
            <a:endParaRPr dirty="0"/>
          </a:p>
        </p:txBody>
      </p:sp>
      <p:sp>
        <p:nvSpPr>
          <p:cNvPr id="4" name="Google Shape;41;p10">
            <a:extLst>
              <a:ext uri="{FF2B5EF4-FFF2-40B4-BE49-F238E27FC236}">
                <a16:creationId xmlns:a16="http://schemas.microsoft.com/office/drawing/2014/main" id="{C2B26582-A8BB-3951-10A1-8026DA4A0B8F}"/>
              </a:ext>
            </a:extLst>
          </p:cNvPr>
          <p:cNvSpPr txBox="1">
            <a:spLocks noGrp="1"/>
          </p:cNvSpPr>
          <p:nvPr>
            <p:ph type="ftr" idx="12"/>
          </p:nvPr>
        </p:nvSpPr>
        <p:spPr>
          <a:xfrm>
            <a:off x="8064000" y="6426000"/>
            <a:ext cx="3600000" cy="360000"/>
          </a:xfrm>
          <a:prstGeom prst="rect">
            <a:avLst/>
          </a:prstGeom>
          <a:noFill/>
          <a:ln>
            <a:noFill/>
          </a:ln>
        </p:spPr>
        <p:txBody>
          <a:bodyPr spcFirstLastPara="1" wrap="square" lIns="89800" tIns="44900" rIns="89800" bIns="44900" anchor="ctr" anchorCtr="0">
            <a:noAutofit/>
          </a:bodyPr>
          <a:lstStyle>
            <a:lvl1pPr lvl="0" algn="r">
              <a:lnSpc>
                <a:spcPct val="100000"/>
              </a:lnSpc>
              <a:spcBef>
                <a:spcPts val="0"/>
              </a:spcBef>
              <a:spcAft>
                <a:spcPts val="0"/>
              </a:spcAft>
              <a:buSzPts val="1400"/>
              <a:buNone/>
              <a:defRPr sz="800">
                <a:latin typeface="Arial" panose="020B0604020202020204" pitchFamily="34" charset="0"/>
                <a:cs typeface="Arial" panose="020B06040202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GB" dirty="0"/>
              <a:t>Calculator Skills: Odd One Out CW+</a:t>
            </a:r>
            <a:endParaRPr lang="en-GB" sz="800" dirty="0"/>
          </a:p>
        </p:txBody>
      </p:sp>
      <p:sp>
        <p:nvSpPr>
          <p:cNvPr id="8" name="Table Placeholder 7">
            <a:extLst>
              <a:ext uri="{FF2B5EF4-FFF2-40B4-BE49-F238E27FC236}">
                <a16:creationId xmlns:a16="http://schemas.microsoft.com/office/drawing/2014/main" id="{BE3640C9-FC28-254C-3CEE-5588432DDA91}"/>
              </a:ext>
            </a:extLst>
          </p:cNvPr>
          <p:cNvSpPr>
            <a:spLocks noGrp="1"/>
          </p:cNvSpPr>
          <p:nvPr>
            <p:ph type="tbl" sz="quarter" idx="14"/>
          </p:nvPr>
        </p:nvSpPr>
        <p:spPr>
          <a:xfrm>
            <a:off x="6444000" y="1439999"/>
            <a:ext cx="5400000" cy="4860000"/>
          </a:xfrm>
        </p:spPr>
        <p:txBody>
          <a:bodyPr/>
          <a:lstStyle/>
          <a:p>
            <a:endParaRPr lang="en-GB"/>
          </a:p>
        </p:txBody>
      </p:sp>
      <p:sp>
        <p:nvSpPr>
          <p:cNvPr id="10" name="Text Placeholder 9">
            <a:extLst>
              <a:ext uri="{FF2B5EF4-FFF2-40B4-BE49-F238E27FC236}">
                <a16:creationId xmlns:a16="http://schemas.microsoft.com/office/drawing/2014/main" id="{1A00147B-BAE1-4F90-B889-FBA9875D0D36}"/>
              </a:ext>
            </a:extLst>
          </p:cNvPr>
          <p:cNvSpPr>
            <a:spLocks noGrp="1"/>
          </p:cNvSpPr>
          <p:nvPr>
            <p:ph type="body" sz="quarter" idx="15"/>
          </p:nvPr>
        </p:nvSpPr>
        <p:spPr>
          <a:xfrm>
            <a:off x="320400" y="1052513"/>
            <a:ext cx="11520660" cy="540000"/>
          </a:xfrm>
        </p:spPr>
        <p:txBody>
          <a:bodyPr/>
          <a:lstStyle>
            <a:lvl1pPr>
              <a:buFontTx/>
              <a:buNone/>
              <a:defRPr sz="2000"/>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5" name="Table Placeholder 7">
            <a:extLst>
              <a:ext uri="{FF2B5EF4-FFF2-40B4-BE49-F238E27FC236}">
                <a16:creationId xmlns:a16="http://schemas.microsoft.com/office/drawing/2014/main" id="{60CF5105-230B-A48A-DA94-BB2985F08DBC}"/>
              </a:ext>
            </a:extLst>
          </p:cNvPr>
          <p:cNvSpPr>
            <a:spLocks noGrp="1"/>
          </p:cNvSpPr>
          <p:nvPr>
            <p:ph type="tbl" sz="quarter" idx="16"/>
          </p:nvPr>
        </p:nvSpPr>
        <p:spPr>
          <a:xfrm>
            <a:off x="320400" y="1440000"/>
            <a:ext cx="5400000" cy="4860000"/>
          </a:xfrm>
        </p:spPr>
        <p:txBody>
          <a:bodyPr/>
          <a:lstStyle/>
          <a:p>
            <a:endParaRPr lang="en-GB"/>
          </a:p>
        </p:txBody>
      </p:sp>
    </p:spTree>
    <p:extLst>
      <p:ext uri="{BB962C8B-B14F-4D97-AF65-F5344CB8AC3E}">
        <p14:creationId xmlns:p14="http://schemas.microsoft.com/office/powerpoint/2010/main" val="3737355564"/>
      </p:ext>
    </p:extLst>
  </p:cSld>
  <p:clrMapOvr>
    <a:masterClrMapping/>
  </p:clrMapOvr>
  <p:transition>
    <p:wipe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コンテンツ">
    <p:spTree>
      <p:nvGrpSpPr>
        <p:cNvPr id="1" name=""/>
        <p:cNvGrpSpPr/>
        <p:nvPr/>
      </p:nvGrpSpPr>
      <p:grpSpPr>
        <a:xfrm>
          <a:off x="0" y="0"/>
          <a:ext cx="0" cy="0"/>
          <a:chOff x="0" y="0"/>
          <a:chExt cx="0" cy="0"/>
        </a:xfrm>
      </p:grpSpPr>
      <p:sp>
        <p:nvSpPr>
          <p:cNvPr id="2" name="コンテンツ プレースホルダ 1"/>
          <p:cNvSpPr>
            <a:spLocks noGrp="1"/>
          </p:cNvSpPr>
          <p:nvPr>
            <p:ph/>
          </p:nvPr>
        </p:nvSpPr>
        <p:spPr>
          <a:xfrm>
            <a:off x="321733" y="0"/>
            <a:ext cx="11499851" cy="6324600"/>
          </a:xfrm>
        </p:spPr>
        <p:txBody>
          <a:bodyPr/>
          <a:lstStyle/>
          <a:p>
            <a:pPr lvl="0"/>
            <a:r>
              <a:rPr lang="en-US" altLang="ja-JP"/>
              <a:t>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Slide Number Placeholder 5"/>
          <p:cNvSpPr>
            <a:spLocks noGrp="1"/>
          </p:cNvSpPr>
          <p:nvPr>
            <p:ph type="sldNum" sz="quarter" idx="11"/>
          </p:nvPr>
        </p:nvSpPr>
        <p:spPr/>
        <p:txBody>
          <a:bodyPr/>
          <a:lstStyle>
            <a:lvl1pPr>
              <a:defRPr/>
            </a:lvl1pPr>
          </a:lstStyle>
          <a:p>
            <a:pPr>
              <a:defRPr/>
            </a:pPr>
            <a:fld id="{5BFAC2CF-2D10-48F4-BE74-9C90A8C2CAF4}" type="slidenum">
              <a:rPr lang="en-GB">
                <a:solidFill>
                  <a:prstClr val="black"/>
                </a:solidFill>
              </a:rPr>
              <a:pPr>
                <a:defRPr/>
              </a:pPr>
              <a:t>‹#›</a:t>
            </a:fld>
            <a:endParaRPr lang="en-GB">
              <a:solidFill>
                <a:prstClr val="black"/>
              </a:solidFill>
            </a:endParaRPr>
          </a:p>
        </p:txBody>
      </p:sp>
    </p:spTree>
    <p:extLst>
      <p:ext uri="{BB962C8B-B14F-4D97-AF65-F5344CB8AC3E}">
        <p14:creationId xmlns:p14="http://schemas.microsoft.com/office/powerpoint/2010/main" val="1347490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rporate Title and Content" type="obj">
  <p:cSld name="3_Corporate Title and Content">
    <p:spTree>
      <p:nvGrpSpPr>
        <p:cNvPr id="1" name="Shape 38"/>
        <p:cNvGrpSpPr/>
        <p:nvPr/>
      </p:nvGrpSpPr>
      <p:grpSpPr>
        <a:xfrm>
          <a:off x="0" y="0"/>
          <a:ext cx="0" cy="0"/>
          <a:chOff x="0" y="0"/>
          <a:chExt cx="0" cy="0"/>
        </a:xfrm>
      </p:grpSpPr>
      <p:sp>
        <p:nvSpPr>
          <p:cNvPr id="39" name="Google Shape;39;p10"/>
          <p:cNvSpPr txBox="1">
            <a:spLocks noGrp="1"/>
          </p:cNvSpPr>
          <p:nvPr>
            <p:ph type="title"/>
          </p:nvPr>
        </p:nvSpPr>
        <p:spPr>
          <a:xfrm>
            <a:off x="321773" y="198000"/>
            <a:ext cx="10296000" cy="568800"/>
          </a:xfrm>
          <a:prstGeom prst="rect">
            <a:avLst/>
          </a:prstGeom>
          <a:noFill/>
          <a:ln>
            <a:noFill/>
          </a:ln>
        </p:spPr>
        <p:txBody>
          <a:bodyPr spcFirstLastPara="1" wrap="square" lIns="90000" tIns="44900" rIns="89800" bIns="44900" anchor="b" anchorCtr="0">
            <a:noAutofit/>
          </a:bodyPr>
          <a:lstStyle>
            <a:lvl1pPr lvl="0" algn="l">
              <a:lnSpc>
                <a:spcPct val="144333"/>
              </a:lnSpc>
              <a:spcBef>
                <a:spcPts val="0"/>
              </a:spcBef>
              <a:spcAft>
                <a:spcPts val="0"/>
              </a:spcAft>
              <a:buSzPts val="1400"/>
              <a:buNone/>
              <a:defRPr/>
            </a:lvl1pPr>
            <a:lvl2pPr lvl="1" algn="l">
              <a:lnSpc>
                <a:spcPct val="144333"/>
              </a:lnSpc>
              <a:spcBef>
                <a:spcPts val="0"/>
              </a:spcBef>
              <a:spcAft>
                <a:spcPts val="0"/>
              </a:spcAft>
              <a:buSzPts val="1400"/>
              <a:buNone/>
              <a:defRPr/>
            </a:lvl2pPr>
            <a:lvl3pPr lvl="2" algn="l">
              <a:lnSpc>
                <a:spcPct val="144333"/>
              </a:lnSpc>
              <a:spcBef>
                <a:spcPts val="0"/>
              </a:spcBef>
              <a:spcAft>
                <a:spcPts val="0"/>
              </a:spcAft>
              <a:buSzPts val="1400"/>
              <a:buNone/>
              <a:defRPr/>
            </a:lvl3pPr>
            <a:lvl4pPr lvl="3" algn="l">
              <a:lnSpc>
                <a:spcPct val="144333"/>
              </a:lnSpc>
              <a:spcBef>
                <a:spcPts val="0"/>
              </a:spcBef>
              <a:spcAft>
                <a:spcPts val="0"/>
              </a:spcAft>
              <a:buSzPts val="1400"/>
              <a:buNone/>
              <a:defRPr/>
            </a:lvl4pPr>
            <a:lvl5pPr lvl="4" algn="l">
              <a:lnSpc>
                <a:spcPct val="144333"/>
              </a:lnSpc>
              <a:spcBef>
                <a:spcPts val="0"/>
              </a:spcBef>
              <a:spcAft>
                <a:spcPts val="0"/>
              </a:spcAft>
              <a:buSzPts val="1400"/>
              <a:buNone/>
              <a:defRPr/>
            </a:lvl5pPr>
            <a:lvl6pPr lvl="5" algn="l">
              <a:lnSpc>
                <a:spcPct val="144333"/>
              </a:lnSpc>
              <a:spcBef>
                <a:spcPts val="0"/>
              </a:spcBef>
              <a:spcAft>
                <a:spcPts val="0"/>
              </a:spcAft>
              <a:buSzPts val="1400"/>
              <a:buNone/>
              <a:defRPr/>
            </a:lvl6pPr>
            <a:lvl7pPr lvl="6" algn="l">
              <a:lnSpc>
                <a:spcPct val="144333"/>
              </a:lnSpc>
              <a:spcBef>
                <a:spcPts val="0"/>
              </a:spcBef>
              <a:spcAft>
                <a:spcPts val="0"/>
              </a:spcAft>
              <a:buSzPts val="1400"/>
              <a:buNone/>
              <a:defRPr/>
            </a:lvl7pPr>
            <a:lvl8pPr lvl="7" algn="l">
              <a:lnSpc>
                <a:spcPct val="144333"/>
              </a:lnSpc>
              <a:spcBef>
                <a:spcPts val="0"/>
              </a:spcBef>
              <a:spcAft>
                <a:spcPts val="0"/>
              </a:spcAft>
              <a:buSzPts val="1400"/>
              <a:buNone/>
              <a:defRPr/>
            </a:lvl8pPr>
            <a:lvl9pPr lvl="8" algn="l">
              <a:lnSpc>
                <a:spcPct val="144333"/>
              </a:lnSpc>
              <a:spcBef>
                <a:spcPts val="0"/>
              </a:spcBef>
              <a:spcAft>
                <a:spcPts val="0"/>
              </a:spcAft>
              <a:buSzPts val="1400"/>
              <a:buNone/>
              <a:defRPr/>
            </a:lvl9pPr>
          </a:lstStyle>
          <a:p>
            <a:endParaRPr dirty="0"/>
          </a:p>
        </p:txBody>
      </p:sp>
      <p:sp>
        <p:nvSpPr>
          <p:cNvPr id="40" name="Google Shape;40;p10"/>
          <p:cNvSpPr txBox="1">
            <a:spLocks noGrp="1"/>
          </p:cNvSpPr>
          <p:nvPr>
            <p:ph type="body" idx="1"/>
          </p:nvPr>
        </p:nvSpPr>
        <p:spPr>
          <a:xfrm>
            <a:off x="321734" y="1051200"/>
            <a:ext cx="11499851" cy="5205600"/>
          </a:xfrm>
          <a:prstGeom prst="rect">
            <a:avLst/>
          </a:prstGeom>
          <a:noFill/>
          <a:ln>
            <a:noFill/>
          </a:ln>
        </p:spPr>
        <p:txBody>
          <a:bodyPr spcFirstLastPara="1" wrap="square" lIns="89800" tIns="44900" rIns="89800" bIns="44900" anchor="t" anchorCtr="0">
            <a:noAutofit/>
          </a:bodyPr>
          <a:lstStyle>
            <a:lvl1pPr marL="457200" lvl="0" indent="-355600" algn="l">
              <a:lnSpc>
                <a:spcPct val="100000"/>
              </a:lnSpc>
              <a:spcBef>
                <a:spcPts val="0"/>
              </a:spcBef>
              <a:spcAft>
                <a:spcPts val="0"/>
              </a:spcAft>
              <a:buClr>
                <a:srgbClr val="0062B0"/>
              </a:buClr>
              <a:buSzPts val="2000"/>
              <a:buFontTx/>
              <a:buNone/>
              <a:defRPr sz="2000"/>
            </a:lvl1pPr>
            <a:lvl2pPr marL="914400" lvl="1" indent="-342900" algn="l">
              <a:lnSpc>
                <a:spcPct val="100000"/>
              </a:lnSpc>
              <a:spcBef>
                <a:spcPts val="600"/>
              </a:spcBef>
              <a:spcAft>
                <a:spcPts val="0"/>
              </a:spcAft>
              <a:buClr>
                <a:schemeClr val="dk1"/>
              </a:buClr>
              <a:buSzPts val="1800"/>
              <a:buChar char="–"/>
              <a:defRPr/>
            </a:lvl2pPr>
            <a:lvl3pPr marL="1371600" lvl="2" indent="-342900" algn="l">
              <a:lnSpc>
                <a:spcPct val="100000"/>
              </a:lnSpc>
              <a:spcBef>
                <a:spcPts val="600"/>
              </a:spcBef>
              <a:spcAft>
                <a:spcPts val="0"/>
              </a:spcAft>
              <a:buClr>
                <a:schemeClr val="dk1"/>
              </a:buClr>
              <a:buSzPts val="1800"/>
              <a:buChar char="•"/>
              <a:defRPr/>
            </a:lvl3pPr>
            <a:lvl4pPr marL="1828800" lvl="3" indent="-342900" algn="l">
              <a:lnSpc>
                <a:spcPct val="100000"/>
              </a:lnSpc>
              <a:spcBef>
                <a:spcPts val="600"/>
              </a:spcBef>
              <a:spcAft>
                <a:spcPts val="0"/>
              </a:spcAft>
              <a:buClr>
                <a:schemeClr val="dk1"/>
              </a:buClr>
              <a:buSzPts val="1800"/>
              <a:buChar char="–"/>
              <a:defRPr/>
            </a:lvl4pPr>
            <a:lvl5pPr marL="2286000" lvl="4" indent="-342900" algn="l">
              <a:lnSpc>
                <a:spcPct val="100000"/>
              </a:lnSpc>
              <a:spcBef>
                <a:spcPts val="600"/>
              </a:spcBef>
              <a:spcAft>
                <a:spcPts val="0"/>
              </a:spcAft>
              <a:buClr>
                <a:schemeClr val="dk1"/>
              </a:buClr>
              <a:buSzPts val="1800"/>
              <a:buChar char="»"/>
              <a:defRPr/>
            </a:lvl5pPr>
            <a:lvl6pPr marL="2743200" lvl="5" indent="-342900" algn="l">
              <a:lnSpc>
                <a:spcPct val="100000"/>
              </a:lnSpc>
              <a:spcBef>
                <a:spcPts val="60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dirty="0"/>
          </a:p>
        </p:txBody>
      </p:sp>
      <p:sp>
        <p:nvSpPr>
          <p:cNvPr id="42" name="Google Shape;42;p10"/>
          <p:cNvSpPr txBox="1">
            <a:spLocks noGrp="1"/>
          </p:cNvSpPr>
          <p:nvPr>
            <p:ph type="sldNum" idx="12"/>
          </p:nvPr>
        </p:nvSpPr>
        <p:spPr>
          <a:xfrm>
            <a:off x="11424592" y="6423660"/>
            <a:ext cx="396992" cy="363856"/>
          </a:xfrm>
          <a:prstGeom prst="rect">
            <a:avLst/>
          </a:prstGeom>
          <a:noFill/>
          <a:ln>
            <a:noFill/>
          </a:ln>
        </p:spPr>
        <p:txBody>
          <a:bodyPr spcFirstLastPara="1" wrap="square" lIns="89800" tIns="44900" rIns="89800" bIns="44900" anchor="ctr" anchorCtr="0">
            <a:noAutofit/>
          </a:bodyPr>
          <a:lstStyle>
            <a:lvl1pPr marL="0" marR="0" lvl="0" indent="0" algn="r">
              <a:lnSpc>
                <a:spcPct val="100000"/>
              </a:lnSpc>
              <a:spcBef>
                <a:spcPts val="0"/>
              </a:spcBef>
              <a:spcAft>
                <a:spcPts val="0"/>
              </a:spcAft>
              <a:buClr>
                <a:srgbClr val="000000"/>
              </a:buClr>
              <a:buSzPts val="800"/>
              <a:buFont typeface="Arial"/>
              <a:buNone/>
              <a:defRPr sz="800" b="0" i="0" u="none" strike="noStrike" cap="none">
                <a:solidFill>
                  <a:srgbClr val="000000"/>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800"/>
              <a:buFont typeface="Arial"/>
              <a:buNone/>
              <a:defRPr sz="800" b="0" i="0" u="none" strike="noStrike" cap="none">
                <a:solidFill>
                  <a:srgbClr val="000000"/>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800"/>
              <a:buFont typeface="Arial"/>
              <a:buNone/>
              <a:defRPr sz="800" b="0" i="0" u="none" strike="noStrike" cap="none">
                <a:solidFill>
                  <a:srgbClr val="000000"/>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800"/>
              <a:buFont typeface="Arial"/>
              <a:buNone/>
              <a:defRPr sz="800" b="0" i="0" u="none" strike="noStrike" cap="none">
                <a:solidFill>
                  <a:srgbClr val="000000"/>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800"/>
              <a:buFont typeface="Arial"/>
              <a:buNone/>
              <a:defRPr sz="800" b="0" i="0" u="none" strike="noStrike" cap="none">
                <a:solidFill>
                  <a:srgbClr val="000000"/>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800"/>
              <a:buFont typeface="Arial"/>
              <a:buNone/>
              <a:defRPr sz="800" b="0" i="0" u="none" strike="noStrike" cap="none">
                <a:solidFill>
                  <a:srgbClr val="000000"/>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800"/>
              <a:buFont typeface="Arial"/>
              <a:buNone/>
              <a:defRPr sz="800" b="0" i="0" u="none" strike="noStrike" cap="none">
                <a:solidFill>
                  <a:srgbClr val="000000"/>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800"/>
              <a:buFont typeface="Arial"/>
              <a:buNone/>
              <a:defRPr sz="800" b="0" i="0" u="none" strike="noStrike" cap="none">
                <a:solidFill>
                  <a:srgbClr val="000000"/>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800"/>
              <a:buFont typeface="Arial"/>
              <a:buNone/>
              <a:defRPr sz="800" b="0"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smtClean="0"/>
              <a:pPr/>
              <a:t>‹#›</a:t>
            </a:fld>
            <a:endParaRPr dirty="0"/>
          </a:p>
        </p:txBody>
      </p:sp>
      <p:sp>
        <p:nvSpPr>
          <p:cNvPr id="2" name="TextBox 1">
            <a:extLst>
              <a:ext uri="{FF2B5EF4-FFF2-40B4-BE49-F238E27FC236}">
                <a16:creationId xmlns:a16="http://schemas.microsoft.com/office/drawing/2014/main" id="{7340ACFB-B6B3-83D5-0FEE-3BB3822BD829}"/>
              </a:ext>
            </a:extLst>
          </p:cNvPr>
          <p:cNvSpPr txBox="1"/>
          <p:nvPr userDrawn="1"/>
        </p:nvSpPr>
        <p:spPr>
          <a:xfrm>
            <a:off x="8064000" y="6422400"/>
            <a:ext cx="3600000" cy="360000"/>
          </a:xfrm>
          <a:prstGeom prst="rect">
            <a:avLst/>
          </a:prstGeom>
          <a:noFill/>
        </p:spPr>
        <p:txBody>
          <a:bodyPr wrap="none" lIns="90496" tIns="45255" rIns="90496" bIns="45255" rtlCol="0" anchor="ctr" anchorCtr="0">
            <a:spAutoFit/>
          </a:bodyPr>
          <a:lstStyle/>
          <a:p>
            <a:pPr algn="r"/>
            <a:r>
              <a:rPr lang="en-GB" sz="800" dirty="0">
                <a:latin typeface="Arial" pitchFamily="34" charset="0"/>
                <a:cs typeface="Arial" pitchFamily="34" charset="0"/>
              </a:rPr>
              <a:t>Calculator Skills: Odd One Out CW+</a:t>
            </a:r>
          </a:p>
        </p:txBody>
      </p:sp>
    </p:spTree>
    <p:extLst>
      <p:ext uri="{BB962C8B-B14F-4D97-AF65-F5344CB8AC3E}">
        <p14:creationId xmlns:p14="http://schemas.microsoft.com/office/powerpoint/2010/main" val="2412197969"/>
      </p:ext>
    </p:extLst>
  </p:cSld>
  <p:clrMapOvr>
    <a:masterClrMapping/>
  </p:clrMapOvr>
  <p:transition>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Casio Cover Slide">
    <p:bg>
      <p:bgPr>
        <a:solidFill>
          <a:srgbClr val="0A328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
          <a:xfrm>
            <a:off x="675517" y="1868342"/>
            <a:ext cx="10635035" cy="1398498"/>
          </a:xfrm>
          <a:prstGeom prst="rect">
            <a:avLst/>
          </a:prstGeom>
        </p:spPr>
        <p:txBody>
          <a:bodyPr>
            <a:normAutofit/>
          </a:bodyPr>
          <a:lstStyle>
            <a:lvl1pPr algn="l">
              <a:defRPr sz="312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bwMode="black">
          <a:xfrm>
            <a:off x="675517" y="3626725"/>
            <a:ext cx="10635035" cy="1266553"/>
          </a:xfrm>
        </p:spPr>
        <p:txBody>
          <a:bodyPr/>
          <a:lstStyle>
            <a:lvl1pPr marL="0" indent="0" algn="l">
              <a:buNone/>
              <a:defRPr>
                <a:solidFill>
                  <a:schemeClr val="bg1"/>
                </a:solidFill>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endParaRPr lang="en-GB"/>
          </a:p>
        </p:txBody>
      </p:sp>
      <p:pic>
        <p:nvPicPr>
          <p:cNvPr id="13" name="Picture 12">
            <a:extLst>
              <a:ext uri="{FF2B5EF4-FFF2-40B4-BE49-F238E27FC236}">
                <a16:creationId xmlns:a16="http://schemas.microsoft.com/office/drawing/2014/main" id="{549EC650-43B9-4B36-86F6-D7779629B9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20136" y="5319169"/>
            <a:ext cx="4499941" cy="1184102"/>
          </a:xfrm>
          <a:prstGeom prst="rect">
            <a:avLst/>
          </a:prstGeom>
        </p:spPr>
      </p:pic>
    </p:spTree>
    <p:extLst>
      <p:ext uri="{BB962C8B-B14F-4D97-AF65-F5344CB8AC3E}">
        <p14:creationId xmlns:p14="http://schemas.microsoft.com/office/powerpoint/2010/main" val="3540511456"/>
      </p:ext>
    </p:extLst>
  </p:cSld>
  <p:clrMapOvr>
    <a:masterClrMapping/>
  </p:clrMapOvr>
  <p:transition>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rporate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62B0"/>
              </a:buCl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26C284C8-5865-4204-91F5-5E51A90D40EF}"/>
              </a:ext>
            </a:extLst>
          </p:cNvPr>
          <p:cNvSpPr>
            <a:spLocks noGrp="1"/>
          </p:cNvSpPr>
          <p:nvPr userDrawn="1">
            <p:ph type="ftr" sz="quarter" idx="10"/>
          </p:nvPr>
        </p:nvSpPr>
        <p:spPr/>
        <p:txBody>
          <a:bodyPr/>
          <a:lstStyle>
            <a:lvl1pPr>
              <a:defRPr/>
            </a:lvl1pPr>
          </a:lstStyle>
          <a:p>
            <a:pPr>
              <a:defRPr/>
            </a:pPr>
            <a:r>
              <a:rPr lang="en-GB" altLang="en-US"/>
              <a:t>&amp;[File}</a:t>
            </a:r>
          </a:p>
        </p:txBody>
      </p:sp>
      <p:sp>
        <p:nvSpPr>
          <p:cNvPr id="5" name="Slide Number Placeholder 5">
            <a:extLst>
              <a:ext uri="{FF2B5EF4-FFF2-40B4-BE49-F238E27FC236}">
                <a16:creationId xmlns:a16="http://schemas.microsoft.com/office/drawing/2014/main" id="{F0920E4E-8135-4615-B8C5-2B61D52B37C1}"/>
              </a:ext>
            </a:extLst>
          </p:cNvPr>
          <p:cNvSpPr>
            <a:spLocks noGrp="1"/>
          </p:cNvSpPr>
          <p:nvPr userDrawn="1">
            <p:ph type="sldNum" sz="quarter" idx="11"/>
          </p:nvPr>
        </p:nvSpPr>
        <p:spPr/>
        <p:txBody>
          <a:bodyPr/>
          <a:lstStyle>
            <a:lvl1pPr>
              <a:defRPr/>
            </a:lvl1pPr>
          </a:lstStyle>
          <a:p>
            <a:pPr>
              <a:defRPr/>
            </a:pPr>
            <a:fld id="{2F2786E8-94DC-4A6F-9458-CC044A9D6596}" type="slidenum">
              <a:rPr lang="en-GB" altLang="en-US"/>
              <a:pPr>
                <a:defRPr/>
              </a:pPr>
              <a:t>‹#›</a:t>
            </a:fld>
            <a:endParaRPr lang="en-GB" altLang="en-US"/>
          </a:p>
        </p:txBody>
      </p:sp>
      <p:sp>
        <p:nvSpPr>
          <p:cNvPr id="6" name="Title Placeholder 1">
            <a:extLst>
              <a:ext uri="{FF2B5EF4-FFF2-40B4-BE49-F238E27FC236}">
                <a16:creationId xmlns:a16="http://schemas.microsoft.com/office/drawing/2014/main" id="{3434598E-5B20-478F-A0A3-B6F17C3BDC07}"/>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1764701931"/>
      </p:ext>
    </p:extLst>
  </p:cSld>
  <p:clrMapOvr>
    <a:masterClrMapping/>
  </p:clrMapOvr>
  <p:transition>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Corporate 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
          <a:xfrm>
            <a:off x="963084" y="4406901"/>
            <a:ext cx="10363200" cy="1362076"/>
          </a:xfrm>
          <a:prstGeom prst="rect">
            <a:avLst/>
          </a:prstGeom>
        </p:spPr>
        <p:txBody>
          <a:bodyPr anchor="t">
            <a:normAutofit/>
          </a:bodyPr>
          <a:lstStyle>
            <a:lvl1pPr algn="l">
              <a:defRPr sz="3120" b="1" cap="none">
                <a:solidFill>
                  <a:schemeClr val="tx1"/>
                </a:solidFill>
              </a:defRPr>
            </a:lvl1pPr>
          </a:lstStyle>
          <a:p>
            <a:r>
              <a:rPr lang="en-US" dirty="0"/>
              <a:t>Click to edit Master title style</a:t>
            </a:r>
            <a:endParaRPr lang="en-GB" dirty="0"/>
          </a:p>
        </p:txBody>
      </p:sp>
      <p:sp>
        <p:nvSpPr>
          <p:cNvPr id="3" name="Text Placeholder 2"/>
          <p:cNvSpPr>
            <a:spLocks noGrp="1"/>
          </p:cNvSpPr>
          <p:nvPr>
            <p:ph type="body" idx="1"/>
          </p:nvPr>
        </p:nvSpPr>
        <p:spPr>
          <a:xfrm>
            <a:off x="963084" y="2321013"/>
            <a:ext cx="10363200" cy="1500187"/>
          </a:xfrm>
        </p:spPr>
        <p:txBody>
          <a:bodyPr anchor="b">
            <a:normAutofit/>
          </a:bodyPr>
          <a:lstStyle>
            <a:lvl1pPr marL="0" indent="0">
              <a:buNone/>
              <a:defRPr sz="2400">
                <a:solidFill>
                  <a:schemeClr val="tx1"/>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dirty="0"/>
              <a:t>Click to edit Master text styles</a:t>
            </a:r>
          </a:p>
        </p:txBody>
      </p:sp>
      <p:sp>
        <p:nvSpPr>
          <p:cNvPr id="4" name="Footer Placeholder 4">
            <a:extLst>
              <a:ext uri="{FF2B5EF4-FFF2-40B4-BE49-F238E27FC236}">
                <a16:creationId xmlns:a16="http://schemas.microsoft.com/office/drawing/2014/main" id="{D692C90F-5F5B-426A-9426-F69AF253B675}"/>
              </a:ext>
            </a:extLst>
          </p:cNvPr>
          <p:cNvSpPr>
            <a:spLocks noGrp="1"/>
          </p:cNvSpPr>
          <p:nvPr userDrawn="1">
            <p:ph type="ftr" sz="quarter" idx="10"/>
          </p:nvPr>
        </p:nvSpPr>
        <p:spPr/>
        <p:txBody>
          <a:bodyPr/>
          <a:lstStyle>
            <a:lvl1pPr>
              <a:defRPr/>
            </a:lvl1pPr>
          </a:lstStyle>
          <a:p>
            <a:pPr>
              <a:defRPr/>
            </a:pPr>
            <a:r>
              <a:rPr lang="en-GB" altLang="en-US"/>
              <a:t>&amp;[File}</a:t>
            </a:r>
          </a:p>
        </p:txBody>
      </p:sp>
      <p:sp>
        <p:nvSpPr>
          <p:cNvPr id="5" name="Slide Number Placeholder 5">
            <a:extLst>
              <a:ext uri="{FF2B5EF4-FFF2-40B4-BE49-F238E27FC236}">
                <a16:creationId xmlns:a16="http://schemas.microsoft.com/office/drawing/2014/main" id="{8041DE54-30FD-412D-BAFB-34F522219BC9}"/>
              </a:ext>
            </a:extLst>
          </p:cNvPr>
          <p:cNvSpPr>
            <a:spLocks noGrp="1"/>
          </p:cNvSpPr>
          <p:nvPr userDrawn="1">
            <p:ph type="sldNum" sz="quarter" idx="11"/>
          </p:nvPr>
        </p:nvSpPr>
        <p:spPr/>
        <p:txBody>
          <a:bodyPr/>
          <a:lstStyle>
            <a:lvl1pPr>
              <a:defRPr/>
            </a:lvl1pPr>
          </a:lstStyle>
          <a:p>
            <a:pPr>
              <a:defRPr/>
            </a:pPr>
            <a:fld id="{985DB8C3-0F4C-4CB9-A60D-8EB867689614}" type="slidenum">
              <a:rPr lang="en-GB" altLang="en-US"/>
              <a:pPr>
                <a:defRPr/>
              </a:pPr>
              <a:t>‹#›</a:t>
            </a:fld>
            <a:endParaRPr lang="en-GB" altLang="en-US"/>
          </a:p>
        </p:txBody>
      </p:sp>
    </p:spTree>
    <p:extLst>
      <p:ext uri="{BB962C8B-B14F-4D97-AF65-F5344CB8AC3E}">
        <p14:creationId xmlns:p14="http://schemas.microsoft.com/office/powerpoint/2010/main" val="3525629232"/>
      </p:ext>
    </p:extLst>
  </p:cSld>
  <p:clrMapOvr>
    <a:masterClrMapping/>
  </p:clrMapOvr>
  <p:transition>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rporate 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22441"/>
            <a:ext cx="5384800" cy="4525963"/>
          </a:xfrm>
        </p:spPr>
        <p:txBody>
          <a:bodyPr>
            <a:normAutofit/>
          </a:bodyPr>
          <a:lstStyle>
            <a:lvl1pPr>
              <a:defRPr sz="2400"/>
            </a:lvl1pPr>
            <a:lvl2pPr>
              <a:defRPr sz="2160"/>
            </a:lvl2pPr>
            <a:lvl3pPr>
              <a:defRPr sz="1920"/>
            </a:lvl3pPr>
            <a:lvl4pPr>
              <a:defRPr sz="1680"/>
            </a:lvl4pPr>
            <a:lvl5pPr>
              <a:defRPr sz="168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22441"/>
            <a:ext cx="5384800" cy="4525963"/>
          </a:xfrm>
        </p:spPr>
        <p:txBody>
          <a:bodyPr>
            <a:normAutofit/>
          </a:bodyPr>
          <a:lstStyle>
            <a:lvl1pPr>
              <a:defRPr sz="2400"/>
            </a:lvl1pPr>
            <a:lvl2pPr>
              <a:defRPr sz="2160"/>
            </a:lvl2pPr>
            <a:lvl3pPr>
              <a:defRPr sz="1920"/>
            </a:lvl3pPr>
            <a:lvl4pPr>
              <a:defRPr sz="1680"/>
            </a:lvl4pPr>
            <a:lvl5pPr>
              <a:defRPr sz="1680"/>
            </a:lvl5pPr>
            <a:lvl6pPr>
              <a:defRPr sz="2160"/>
            </a:lvl6pPr>
            <a:lvl7pPr>
              <a:defRPr sz="2160"/>
            </a:lvl7pPr>
            <a:lvl8pPr>
              <a:defRPr sz="2160"/>
            </a:lvl8pPr>
            <a:lvl9pPr>
              <a:defRPr sz="21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487D682E-CAA2-45B1-9B9A-1D2C45CB245B}"/>
              </a:ext>
            </a:extLst>
          </p:cNvPr>
          <p:cNvSpPr>
            <a:spLocks noGrp="1"/>
          </p:cNvSpPr>
          <p:nvPr userDrawn="1">
            <p:ph type="ftr" sz="quarter" idx="10"/>
          </p:nvPr>
        </p:nvSpPr>
        <p:spPr/>
        <p:txBody>
          <a:bodyPr/>
          <a:lstStyle>
            <a:lvl1pPr>
              <a:defRPr/>
            </a:lvl1pPr>
          </a:lstStyle>
          <a:p>
            <a:pPr>
              <a:defRPr/>
            </a:pPr>
            <a:r>
              <a:rPr lang="en-GB" altLang="en-US"/>
              <a:t>&amp;[File}</a:t>
            </a:r>
          </a:p>
        </p:txBody>
      </p:sp>
      <p:sp>
        <p:nvSpPr>
          <p:cNvPr id="6" name="Slide Number Placeholder 5">
            <a:extLst>
              <a:ext uri="{FF2B5EF4-FFF2-40B4-BE49-F238E27FC236}">
                <a16:creationId xmlns:a16="http://schemas.microsoft.com/office/drawing/2014/main" id="{26691CFF-F36C-498C-980E-DF681BBC5F35}"/>
              </a:ext>
            </a:extLst>
          </p:cNvPr>
          <p:cNvSpPr>
            <a:spLocks noGrp="1"/>
          </p:cNvSpPr>
          <p:nvPr userDrawn="1">
            <p:ph type="sldNum" sz="quarter" idx="11"/>
          </p:nvPr>
        </p:nvSpPr>
        <p:spPr/>
        <p:txBody>
          <a:bodyPr/>
          <a:lstStyle>
            <a:lvl1pPr>
              <a:defRPr/>
            </a:lvl1pPr>
          </a:lstStyle>
          <a:p>
            <a:pPr>
              <a:defRPr/>
            </a:pPr>
            <a:fld id="{0C8B320E-52D6-40DE-AB61-C24C6AF27B15}" type="slidenum">
              <a:rPr lang="en-GB" altLang="en-US"/>
              <a:pPr>
                <a:defRPr/>
              </a:pPr>
              <a:t>‹#›</a:t>
            </a:fld>
            <a:endParaRPr lang="en-GB" altLang="en-US"/>
          </a:p>
        </p:txBody>
      </p:sp>
      <p:sp>
        <p:nvSpPr>
          <p:cNvPr id="7" name="Title Placeholder 1">
            <a:extLst>
              <a:ext uri="{FF2B5EF4-FFF2-40B4-BE49-F238E27FC236}">
                <a16:creationId xmlns:a16="http://schemas.microsoft.com/office/drawing/2014/main" id="{B3F38635-59A3-47E9-A1BB-2F832F00D32C}"/>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2451127733"/>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orporate 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
          <a:xfrm>
            <a:off x="963084" y="4406903"/>
            <a:ext cx="10363200" cy="1362076"/>
          </a:xfrm>
        </p:spPr>
        <p:txBody>
          <a:bodyPr anchor="t">
            <a:normAutofit/>
          </a:bodyPr>
          <a:lstStyle>
            <a:lvl1pPr algn="l">
              <a:defRPr sz="2900" b="1" cap="none">
                <a:solidFill>
                  <a:schemeClr val="tx1"/>
                </a:solidFill>
              </a:defRPr>
            </a:lvl1pPr>
          </a:lstStyle>
          <a:p>
            <a:r>
              <a:rPr lang="ja-JP" altLang="en-US" dirty="0"/>
              <a:t>マスタ タイトルの書式設定</a:t>
            </a:r>
            <a:endParaRPr lang="en-GB" dirty="0"/>
          </a:p>
        </p:txBody>
      </p:sp>
      <p:sp>
        <p:nvSpPr>
          <p:cNvPr id="3" name="Text Placeholder 2"/>
          <p:cNvSpPr>
            <a:spLocks noGrp="1"/>
          </p:cNvSpPr>
          <p:nvPr>
            <p:ph type="body" idx="1"/>
          </p:nvPr>
        </p:nvSpPr>
        <p:spPr>
          <a:xfrm>
            <a:off x="963084" y="2321055"/>
            <a:ext cx="10363200" cy="1500187"/>
          </a:xfrm>
        </p:spPr>
        <p:txBody>
          <a:bodyPr anchor="b">
            <a:normAutofit/>
          </a:bodyPr>
          <a:lstStyle>
            <a:lvl1pPr marL="0" indent="0">
              <a:buNone/>
              <a:defRPr sz="2300">
                <a:solidFill>
                  <a:schemeClr val="tx1"/>
                </a:solidFill>
              </a:defRPr>
            </a:lvl1pPr>
            <a:lvl2pPr marL="512815" indent="0">
              <a:buNone/>
              <a:defRPr sz="2000">
                <a:solidFill>
                  <a:schemeClr val="tx1">
                    <a:tint val="75000"/>
                  </a:schemeClr>
                </a:solidFill>
              </a:defRPr>
            </a:lvl2pPr>
            <a:lvl3pPr marL="1025634" indent="0">
              <a:buNone/>
              <a:defRPr sz="1800">
                <a:solidFill>
                  <a:schemeClr val="tx1">
                    <a:tint val="75000"/>
                  </a:schemeClr>
                </a:solidFill>
              </a:defRPr>
            </a:lvl3pPr>
            <a:lvl4pPr marL="1538490" indent="0">
              <a:buNone/>
              <a:defRPr sz="1600">
                <a:solidFill>
                  <a:schemeClr val="tx1">
                    <a:tint val="75000"/>
                  </a:schemeClr>
                </a:solidFill>
              </a:defRPr>
            </a:lvl4pPr>
            <a:lvl5pPr marL="2051308" indent="0">
              <a:buNone/>
              <a:defRPr sz="1600">
                <a:solidFill>
                  <a:schemeClr val="tx1">
                    <a:tint val="75000"/>
                  </a:schemeClr>
                </a:solidFill>
              </a:defRPr>
            </a:lvl5pPr>
            <a:lvl6pPr marL="2564148" indent="0">
              <a:buNone/>
              <a:defRPr sz="1600">
                <a:solidFill>
                  <a:schemeClr val="tx1">
                    <a:tint val="75000"/>
                  </a:schemeClr>
                </a:solidFill>
              </a:defRPr>
            </a:lvl6pPr>
            <a:lvl7pPr marL="3076969" indent="0">
              <a:buNone/>
              <a:defRPr sz="1600">
                <a:solidFill>
                  <a:schemeClr val="tx1">
                    <a:tint val="75000"/>
                  </a:schemeClr>
                </a:solidFill>
              </a:defRPr>
            </a:lvl7pPr>
            <a:lvl8pPr marL="3589803" indent="0">
              <a:buNone/>
              <a:defRPr sz="1600">
                <a:solidFill>
                  <a:schemeClr val="tx1">
                    <a:tint val="75000"/>
                  </a:schemeClr>
                </a:solidFill>
              </a:defRPr>
            </a:lvl8pPr>
            <a:lvl9pPr marL="4102628" indent="0">
              <a:buNone/>
              <a:defRPr sz="1600">
                <a:solidFill>
                  <a:schemeClr val="tx1">
                    <a:tint val="75000"/>
                  </a:schemeClr>
                </a:solidFill>
              </a:defRPr>
            </a:lvl9pPr>
          </a:lstStyle>
          <a:p>
            <a:pPr lvl="0"/>
            <a:r>
              <a:rPr lang="ja-JP" altLang="en-US" dirty="0"/>
              <a:t>マスタ テキストの書式設定</a:t>
            </a:r>
          </a:p>
        </p:txBody>
      </p:sp>
      <p:sp>
        <p:nvSpPr>
          <p:cNvPr id="5" name="Slide Number Placeholder 5"/>
          <p:cNvSpPr>
            <a:spLocks noGrp="1"/>
          </p:cNvSpPr>
          <p:nvPr userDrawn="1">
            <p:ph type="sldNum" sz="quarter" idx="11"/>
          </p:nvPr>
        </p:nvSpPr>
        <p:spPr/>
        <p:txBody>
          <a:bodyPr/>
          <a:lstStyle>
            <a:lvl1pPr>
              <a:defRPr/>
            </a:lvl1pPr>
          </a:lstStyle>
          <a:p>
            <a:pPr>
              <a:defRPr/>
            </a:pPr>
            <a:fld id="{BA0963F3-C2C0-4041-915E-CACCC0A9EB58}" type="slidenum">
              <a:rPr lang="en-GB">
                <a:solidFill>
                  <a:prstClr val="black"/>
                </a:solidFill>
              </a:rPr>
              <a:pPr>
                <a:defRPr/>
              </a:pPr>
              <a:t>‹#›</a:t>
            </a:fld>
            <a:endParaRPr lang="en-GB" dirty="0">
              <a:solidFill>
                <a:prstClr val="black"/>
              </a:solidFill>
            </a:endParaRPr>
          </a:p>
        </p:txBody>
      </p:sp>
    </p:spTree>
    <p:extLst>
      <p:ext uri="{BB962C8B-B14F-4D97-AF65-F5344CB8AC3E}">
        <p14:creationId xmlns:p14="http://schemas.microsoft.com/office/powerpoint/2010/main" val="1814218358"/>
      </p:ext>
    </p:extLst>
  </p:cSld>
  <p:clrMapOvr>
    <a:masterClrMapping/>
  </p:clrMapOvr>
  <p:transition>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rporate 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4"/>
            <a:ext cx="5386917" cy="639762"/>
          </a:xfrm>
        </p:spPr>
        <p:txBody>
          <a:bodyPr anchor="b"/>
          <a:lstStyle>
            <a:lvl1pPr marL="0" indent="0">
              <a:buNone/>
              <a:defRPr sz="216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160"/>
            </a:lvl1pPr>
            <a:lvl2pPr>
              <a:defRPr sz="1920"/>
            </a:lvl2pPr>
            <a:lvl3pPr>
              <a:defRPr sz="1680"/>
            </a:lvl3pPr>
            <a:lvl4pPr>
              <a:defRPr sz="1440"/>
            </a:lvl4pPr>
            <a:lvl5pPr>
              <a:defRPr sz="144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9" y="1535114"/>
            <a:ext cx="5389033" cy="639762"/>
          </a:xfrm>
        </p:spPr>
        <p:txBody>
          <a:bodyPr anchor="b"/>
          <a:lstStyle>
            <a:lvl1pPr marL="0" indent="0">
              <a:buNone/>
              <a:defRPr sz="216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normAutofit/>
          </a:bodyPr>
          <a:lstStyle>
            <a:lvl1pPr>
              <a:defRPr sz="2160"/>
            </a:lvl1pPr>
            <a:lvl2pPr>
              <a:defRPr sz="1920"/>
            </a:lvl2pPr>
            <a:lvl3pPr>
              <a:defRPr sz="1680"/>
            </a:lvl3pPr>
            <a:lvl4pPr>
              <a:defRPr sz="1440"/>
            </a:lvl4pPr>
            <a:lvl5pPr>
              <a:defRPr sz="1440"/>
            </a:lvl5pPr>
            <a:lvl6pPr>
              <a:defRPr sz="1920"/>
            </a:lvl6pPr>
            <a:lvl7pPr>
              <a:defRPr sz="1920"/>
            </a:lvl7pPr>
            <a:lvl8pPr>
              <a:defRPr sz="1920"/>
            </a:lvl8pPr>
            <a:lvl9pPr>
              <a:defRPr sz="19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Footer Placeholder 4">
            <a:extLst>
              <a:ext uri="{FF2B5EF4-FFF2-40B4-BE49-F238E27FC236}">
                <a16:creationId xmlns:a16="http://schemas.microsoft.com/office/drawing/2014/main" id="{7E255067-7731-4E48-925B-673639FF3976}"/>
              </a:ext>
            </a:extLst>
          </p:cNvPr>
          <p:cNvSpPr>
            <a:spLocks noGrp="1"/>
          </p:cNvSpPr>
          <p:nvPr userDrawn="1">
            <p:ph type="ftr" sz="quarter" idx="10"/>
          </p:nvPr>
        </p:nvSpPr>
        <p:spPr/>
        <p:txBody>
          <a:bodyPr/>
          <a:lstStyle>
            <a:lvl1pPr>
              <a:defRPr/>
            </a:lvl1pPr>
          </a:lstStyle>
          <a:p>
            <a:pPr>
              <a:defRPr/>
            </a:pPr>
            <a:r>
              <a:rPr lang="en-GB" altLang="en-US"/>
              <a:t>&amp;[File}</a:t>
            </a:r>
          </a:p>
        </p:txBody>
      </p:sp>
      <p:sp>
        <p:nvSpPr>
          <p:cNvPr id="8" name="Slide Number Placeholder 5">
            <a:extLst>
              <a:ext uri="{FF2B5EF4-FFF2-40B4-BE49-F238E27FC236}">
                <a16:creationId xmlns:a16="http://schemas.microsoft.com/office/drawing/2014/main" id="{CA9DA8A9-7E75-4CDC-8529-6CA4E2F415F3}"/>
              </a:ext>
            </a:extLst>
          </p:cNvPr>
          <p:cNvSpPr>
            <a:spLocks noGrp="1"/>
          </p:cNvSpPr>
          <p:nvPr userDrawn="1">
            <p:ph type="sldNum" sz="quarter" idx="11"/>
          </p:nvPr>
        </p:nvSpPr>
        <p:spPr/>
        <p:txBody>
          <a:bodyPr/>
          <a:lstStyle>
            <a:lvl1pPr>
              <a:defRPr/>
            </a:lvl1pPr>
          </a:lstStyle>
          <a:p>
            <a:pPr>
              <a:defRPr/>
            </a:pPr>
            <a:fld id="{644205CA-3662-47F8-85B6-DD174F68257C}" type="slidenum">
              <a:rPr lang="en-GB" altLang="en-US"/>
              <a:pPr>
                <a:defRPr/>
              </a:pPr>
              <a:t>‹#›</a:t>
            </a:fld>
            <a:endParaRPr lang="en-GB" altLang="en-US"/>
          </a:p>
        </p:txBody>
      </p:sp>
      <p:sp>
        <p:nvSpPr>
          <p:cNvPr id="9" name="Title Placeholder 1">
            <a:extLst>
              <a:ext uri="{FF2B5EF4-FFF2-40B4-BE49-F238E27FC236}">
                <a16:creationId xmlns:a16="http://schemas.microsoft.com/office/drawing/2014/main" id="{5F8044BB-E0FC-4C7C-A292-ED3FEBFF19FD}"/>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1619212798"/>
      </p:ext>
    </p:extLst>
  </p:cSld>
  <p:clrMapOvr>
    <a:masterClrMapping/>
  </p:clrMapOvr>
  <p:transition>
    <p:wipe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rporate Title Only">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1CCA0BD2-39B8-4D7B-A21D-D06352F6B5F3}"/>
              </a:ext>
            </a:extLst>
          </p:cNvPr>
          <p:cNvSpPr>
            <a:spLocks noGrp="1"/>
          </p:cNvSpPr>
          <p:nvPr userDrawn="1">
            <p:ph type="ftr" sz="quarter" idx="10"/>
          </p:nvPr>
        </p:nvSpPr>
        <p:spPr/>
        <p:txBody>
          <a:bodyPr/>
          <a:lstStyle>
            <a:lvl1pPr>
              <a:defRPr/>
            </a:lvl1pPr>
          </a:lstStyle>
          <a:p>
            <a:pPr>
              <a:defRPr/>
            </a:pPr>
            <a:r>
              <a:rPr lang="en-GB" altLang="en-US"/>
              <a:t>&amp;[File}</a:t>
            </a:r>
          </a:p>
        </p:txBody>
      </p:sp>
      <p:sp>
        <p:nvSpPr>
          <p:cNvPr id="4" name="Slide Number Placeholder 5">
            <a:extLst>
              <a:ext uri="{FF2B5EF4-FFF2-40B4-BE49-F238E27FC236}">
                <a16:creationId xmlns:a16="http://schemas.microsoft.com/office/drawing/2014/main" id="{8004A61F-1B65-40AC-8028-3D9CC8BE9359}"/>
              </a:ext>
            </a:extLst>
          </p:cNvPr>
          <p:cNvSpPr>
            <a:spLocks noGrp="1"/>
          </p:cNvSpPr>
          <p:nvPr userDrawn="1">
            <p:ph type="sldNum" sz="quarter" idx="11"/>
          </p:nvPr>
        </p:nvSpPr>
        <p:spPr/>
        <p:txBody>
          <a:bodyPr/>
          <a:lstStyle>
            <a:lvl1pPr>
              <a:defRPr/>
            </a:lvl1pPr>
          </a:lstStyle>
          <a:p>
            <a:pPr>
              <a:defRPr/>
            </a:pPr>
            <a:fld id="{17973D8E-403C-49B3-8585-BD1F4A84EBC7}" type="slidenum">
              <a:rPr lang="en-GB" altLang="en-US"/>
              <a:pPr>
                <a:defRPr/>
              </a:pPr>
              <a:t>‹#›</a:t>
            </a:fld>
            <a:endParaRPr lang="en-GB" altLang="en-US"/>
          </a:p>
        </p:txBody>
      </p:sp>
      <p:sp>
        <p:nvSpPr>
          <p:cNvPr id="5" name="Title Placeholder 1">
            <a:extLst>
              <a:ext uri="{FF2B5EF4-FFF2-40B4-BE49-F238E27FC236}">
                <a16:creationId xmlns:a16="http://schemas.microsoft.com/office/drawing/2014/main" id="{936A5FBF-EE12-456E-A707-1BF7701A5A56}"/>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1138802942"/>
      </p:ext>
    </p:extLst>
  </p:cSld>
  <p:clrMapOvr>
    <a:masterClrMapping/>
  </p:clrMapOvr>
  <p:transition>
    <p:wipe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Corporate 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4947A32D-207F-4AC9-85A7-1E16BDA38065}"/>
              </a:ext>
            </a:extLst>
          </p:cNvPr>
          <p:cNvSpPr>
            <a:spLocks noGrp="1"/>
          </p:cNvSpPr>
          <p:nvPr userDrawn="1">
            <p:ph type="ftr" sz="quarter" idx="10"/>
          </p:nvPr>
        </p:nvSpPr>
        <p:spPr/>
        <p:txBody>
          <a:bodyPr/>
          <a:lstStyle>
            <a:lvl1pPr>
              <a:defRPr/>
            </a:lvl1pPr>
          </a:lstStyle>
          <a:p>
            <a:pPr>
              <a:defRPr/>
            </a:pPr>
            <a:r>
              <a:rPr lang="en-GB" altLang="en-US"/>
              <a:t>&amp;[File}</a:t>
            </a:r>
          </a:p>
        </p:txBody>
      </p:sp>
      <p:sp>
        <p:nvSpPr>
          <p:cNvPr id="3" name="Slide Number Placeholder 5">
            <a:extLst>
              <a:ext uri="{FF2B5EF4-FFF2-40B4-BE49-F238E27FC236}">
                <a16:creationId xmlns:a16="http://schemas.microsoft.com/office/drawing/2014/main" id="{E8274A7E-E52B-400C-B8DD-E88E1C156851}"/>
              </a:ext>
            </a:extLst>
          </p:cNvPr>
          <p:cNvSpPr>
            <a:spLocks noGrp="1"/>
          </p:cNvSpPr>
          <p:nvPr userDrawn="1">
            <p:ph type="sldNum" sz="quarter" idx="11"/>
          </p:nvPr>
        </p:nvSpPr>
        <p:spPr/>
        <p:txBody>
          <a:bodyPr/>
          <a:lstStyle>
            <a:lvl1pPr>
              <a:defRPr/>
            </a:lvl1pPr>
          </a:lstStyle>
          <a:p>
            <a:pPr>
              <a:defRPr/>
            </a:pPr>
            <a:fld id="{C50CDE01-5B49-458E-AAE3-00ACB43CC4C2}" type="slidenum">
              <a:rPr lang="en-GB" altLang="en-US"/>
              <a:pPr>
                <a:defRPr/>
              </a:pPr>
              <a:t>‹#›</a:t>
            </a:fld>
            <a:endParaRPr lang="en-GB" altLang="en-US"/>
          </a:p>
        </p:txBody>
      </p:sp>
    </p:spTree>
    <p:extLst>
      <p:ext uri="{BB962C8B-B14F-4D97-AF65-F5344CB8AC3E}">
        <p14:creationId xmlns:p14="http://schemas.microsoft.com/office/powerpoint/2010/main" val="1042105611"/>
      </p:ext>
    </p:extLst>
  </p:cSld>
  <p:clrMapOvr>
    <a:masterClrMapping/>
  </p:clrMapOvr>
  <p:transition>
    <p:wipe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321733" y="1428751"/>
            <a:ext cx="5647267" cy="4895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428751"/>
            <a:ext cx="5649384" cy="4895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D1466AF4-6EE0-4487-963F-990D8CEF0D85}"/>
              </a:ext>
            </a:extLst>
          </p:cNvPr>
          <p:cNvSpPr>
            <a:spLocks noGrp="1"/>
          </p:cNvSpPr>
          <p:nvPr userDrawn="1">
            <p:ph type="ftr" sz="quarter" idx="10"/>
          </p:nvPr>
        </p:nvSpPr>
        <p:spPr/>
        <p:txBody>
          <a:bodyPr/>
          <a:lstStyle>
            <a:lvl1pPr>
              <a:defRPr/>
            </a:lvl1pPr>
          </a:lstStyle>
          <a:p>
            <a:pPr>
              <a:defRPr/>
            </a:pPr>
            <a:r>
              <a:rPr lang="en-GB" altLang="en-US"/>
              <a:t>&amp;[File}</a:t>
            </a:r>
          </a:p>
        </p:txBody>
      </p:sp>
      <p:sp>
        <p:nvSpPr>
          <p:cNvPr id="6" name="Slide Number Placeholder 5">
            <a:extLst>
              <a:ext uri="{FF2B5EF4-FFF2-40B4-BE49-F238E27FC236}">
                <a16:creationId xmlns:a16="http://schemas.microsoft.com/office/drawing/2014/main" id="{FB7CABBD-1B4D-4DAE-A36A-BAE018D2B24A}"/>
              </a:ext>
            </a:extLst>
          </p:cNvPr>
          <p:cNvSpPr>
            <a:spLocks noGrp="1"/>
          </p:cNvSpPr>
          <p:nvPr userDrawn="1">
            <p:ph type="sldNum" sz="quarter" idx="11"/>
          </p:nvPr>
        </p:nvSpPr>
        <p:spPr/>
        <p:txBody>
          <a:bodyPr/>
          <a:lstStyle>
            <a:lvl1pPr>
              <a:defRPr/>
            </a:lvl1pPr>
          </a:lstStyle>
          <a:p>
            <a:pPr>
              <a:defRPr/>
            </a:pPr>
            <a:fld id="{4C762833-6B6D-442F-B701-260EA9090741}" type="slidenum">
              <a:rPr lang="en-GB" altLang="en-US"/>
              <a:pPr>
                <a:defRPr/>
              </a:pPr>
              <a:t>‹#›</a:t>
            </a:fld>
            <a:endParaRPr lang="en-GB" altLang="en-US"/>
          </a:p>
        </p:txBody>
      </p:sp>
      <p:sp>
        <p:nvSpPr>
          <p:cNvPr id="7" name="Title Placeholder 1">
            <a:extLst>
              <a:ext uri="{FF2B5EF4-FFF2-40B4-BE49-F238E27FC236}">
                <a16:creationId xmlns:a16="http://schemas.microsoft.com/office/drawing/2014/main" id="{50290944-0A9D-4034-8717-5D31019BD47B}"/>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2557697000"/>
      </p:ext>
    </p:extLst>
  </p:cSld>
  <p:clrMapOvr>
    <a:masterClrMapping/>
  </p:clrMapOvr>
  <p:transition>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321733" y="1428751"/>
            <a:ext cx="11499851" cy="4895850"/>
          </a:xfrm>
        </p:spPr>
        <p:txBody>
          <a:bodyPr/>
          <a:lstStyle/>
          <a:p>
            <a:pPr lvl="0"/>
            <a:endParaRPr lang="en-GB" noProof="0" dirty="0"/>
          </a:p>
        </p:txBody>
      </p:sp>
      <p:sp>
        <p:nvSpPr>
          <p:cNvPr id="4" name="Footer Placeholder 4">
            <a:extLst>
              <a:ext uri="{FF2B5EF4-FFF2-40B4-BE49-F238E27FC236}">
                <a16:creationId xmlns:a16="http://schemas.microsoft.com/office/drawing/2014/main" id="{8987BA54-E5A1-4BDD-8B4A-48164D3ACEE6}"/>
              </a:ext>
            </a:extLst>
          </p:cNvPr>
          <p:cNvSpPr>
            <a:spLocks noGrp="1"/>
          </p:cNvSpPr>
          <p:nvPr userDrawn="1">
            <p:ph type="ftr" sz="quarter" idx="10"/>
          </p:nvPr>
        </p:nvSpPr>
        <p:spPr/>
        <p:txBody>
          <a:bodyPr/>
          <a:lstStyle>
            <a:lvl1pPr>
              <a:defRPr/>
            </a:lvl1pPr>
          </a:lstStyle>
          <a:p>
            <a:pPr>
              <a:defRPr/>
            </a:pPr>
            <a:r>
              <a:rPr lang="en-GB" altLang="en-US"/>
              <a:t>&amp;[File}</a:t>
            </a:r>
          </a:p>
        </p:txBody>
      </p:sp>
      <p:sp>
        <p:nvSpPr>
          <p:cNvPr id="5" name="Slide Number Placeholder 5">
            <a:extLst>
              <a:ext uri="{FF2B5EF4-FFF2-40B4-BE49-F238E27FC236}">
                <a16:creationId xmlns:a16="http://schemas.microsoft.com/office/drawing/2014/main" id="{B5CF7FCE-DE11-45C2-9DFE-0684F46C5DE5}"/>
              </a:ext>
            </a:extLst>
          </p:cNvPr>
          <p:cNvSpPr>
            <a:spLocks noGrp="1"/>
          </p:cNvSpPr>
          <p:nvPr userDrawn="1">
            <p:ph type="sldNum" sz="quarter" idx="11"/>
          </p:nvPr>
        </p:nvSpPr>
        <p:spPr/>
        <p:txBody>
          <a:bodyPr/>
          <a:lstStyle>
            <a:lvl1pPr>
              <a:defRPr/>
            </a:lvl1pPr>
          </a:lstStyle>
          <a:p>
            <a:pPr>
              <a:defRPr/>
            </a:pPr>
            <a:fld id="{650DD2DC-A804-4621-ADED-7EDB176B19A9}" type="slidenum">
              <a:rPr lang="en-GB" altLang="en-US"/>
              <a:pPr>
                <a:defRPr/>
              </a:pPr>
              <a:t>‹#›</a:t>
            </a:fld>
            <a:endParaRPr lang="en-GB" altLang="en-US"/>
          </a:p>
        </p:txBody>
      </p:sp>
      <p:sp>
        <p:nvSpPr>
          <p:cNvPr id="6" name="Title Placeholder 1">
            <a:extLst>
              <a:ext uri="{FF2B5EF4-FFF2-40B4-BE49-F238E27FC236}">
                <a16:creationId xmlns:a16="http://schemas.microsoft.com/office/drawing/2014/main" id="{536B3A39-4242-46B9-AC93-90B886ADAC8F}"/>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3944896560"/>
      </p:ext>
    </p:extLst>
  </p:cSld>
  <p:clrMapOvr>
    <a:masterClrMapping/>
  </p:clrMapOvr>
  <p:transition>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Content, and 2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21733" y="1428751"/>
            <a:ext cx="5647267" cy="4895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6172200" y="1428750"/>
            <a:ext cx="5649384" cy="2356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6172200" y="3968116"/>
            <a:ext cx="5649384" cy="23564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4">
            <a:extLst>
              <a:ext uri="{FF2B5EF4-FFF2-40B4-BE49-F238E27FC236}">
                <a16:creationId xmlns:a16="http://schemas.microsoft.com/office/drawing/2014/main" id="{D1E80AAE-3074-4A45-9750-C26EDB56F31A}"/>
              </a:ext>
            </a:extLst>
          </p:cNvPr>
          <p:cNvSpPr>
            <a:spLocks noGrp="1"/>
          </p:cNvSpPr>
          <p:nvPr userDrawn="1">
            <p:ph type="ftr" sz="quarter" idx="10"/>
          </p:nvPr>
        </p:nvSpPr>
        <p:spPr/>
        <p:txBody>
          <a:bodyPr/>
          <a:lstStyle>
            <a:lvl1pPr>
              <a:defRPr/>
            </a:lvl1pPr>
          </a:lstStyle>
          <a:p>
            <a:pPr>
              <a:defRPr/>
            </a:pPr>
            <a:r>
              <a:rPr lang="en-GB" altLang="en-US"/>
              <a:t>&amp;[File}</a:t>
            </a:r>
          </a:p>
        </p:txBody>
      </p:sp>
      <p:sp>
        <p:nvSpPr>
          <p:cNvPr id="7" name="Slide Number Placeholder 5">
            <a:extLst>
              <a:ext uri="{FF2B5EF4-FFF2-40B4-BE49-F238E27FC236}">
                <a16:creationId xmlns:a16="http://schemas.microsoft.com/office/drawing/2014/main" id="{A1CA5061-F68A-4676-9D37-6E1E9320FCD7}"/>
              </a:ext>
            </a:extLst>
          </p:cNvPr>
          <p:cNvSpPr>
            <a:spLocks noGrp="1"/>
          </p:cNvSpPr>
          <p:nvPr userDrawn="1">
            <p:ph type="sldNum" sz="quarter" idx="11"/>
          </p:nvPr>
        </p:nvSpPr>
        <p:spPr/>
        <p:txBody>
          <a:bodyPr/>
          <a:lstStyle>
            <a:lvl1pPr>
              <a:defRPr/>
            </a:lvl1pPr>
          </a:lstStyle>
          <a:p>
            <a:pPr>
              <a:defRPr/>
            </a:pPr>
            <a:fld id="{169972E9-46DC-45A3-9605-2541BB419D95}" type="slidenum">
              <a:rPr lang="en-GB" altLang="en-US"/>
              <a:pPr>
                <a:defRPr/>
              </a:pPr>
              <a:t>‹#›</a:t>
            </a:fld>
            <a:endParaRPr lang="en-GB" altLang="en-US"/>
          </a:p>
        </p:txBody>
      </p:sp>
      <p:sp>
        <p:nvSpPr>
          <p:cNvPr id="8" name="Title Placeholder 1">
            <a:extLst>
              <a:ext uri="{FF2B5EF4-FFF2-40B4-BE49-F238E27FC236}">
                <a16:creationId xmlns:a16="http://schemas.microsoft.com/office/drawing/2014/main" id="{0D11380D-CB4C-4637-97FB-9AE801D0751E}"/>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2969830439"/>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rporate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22443"/>
            <a:ext cx="5384800" cy="4525963"/>
          </a:xfrm>
        </p:spPr>
        <p:txBody>
          <a:bodyPr>
            <a:normAutofit/>
          </a:bodyPr>
          <a:lstStyle>
            <a:lvl1pPr>
              <a:defRPr sz="23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22443"/>
            <a:ext cx="5384800" cy="4525963"/>
          </a:xfrm>
        </p:spPr>
        <p:txBody>
          <a:bodyPr>
            <a:normAutofit/>
          </a:bodyPr>
          <a:lstStyle>
            <a:lvl1pPr>
              <a:defRPr sz="23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userDrawn="1">
            <p:ph type="sldNum" sz="quarter" idx="11"/>
          </p:nvPr>
        </p:nvSpPr>
        <p:spPr/>
        <p:txBody>
          <a:bodyPr/>
          <a:lstStyle>
            <a:lvl1pPr>
              <a:defRPr/>
            </a:lvl1pPr>
          </a:lstStyle>
          <a:p>
            <a:pPr>
              <a:defRPr/>
            </a:pPr>
            <a:fld id="{7CF6C694-EDAF-48C9-9EF1-2015BB4B74E9}" type="slidenum">
              <a:rPr lang="en-GB">
                <a:solidFill>
                  <a:prstClr val="black"/>
                </a:solidFill>
              </a:rPr>
              <a:pPr>
                <a:defRPr/>
              </a:pPr>
              <a:t>‹#›</a:t>
            </a:fld>
            <a:endParaRPr lang="en-GB" dirty="0">
              <a:solidFill>
                <a:prstClr val="black"/>
              </a:solidFill>
            </a:endParaRPr>
          </a:p>
        </p:txBody>
      </p:sp>
    </p:spTree>
    <p:extLst>
      <p:ext uri="{BB962C8B-B14F-4D97-AF65-F5344CB8AC3E}">
        <p14:creationId xmlns:p14="http://schemas.microsoft.com/office/powerpoint/2010/main" val="2710935623"/>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rporate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6"/>
            <a:ext cx="5386917" cy="639762"/>
          </a:xfrm>
        </p:spPr>
        <p:txBody>
          <a:bodyPr anchor="b"/>
          <a:lstStyle>
            <a:lvl1pPr marL="0" indent="0">
              <a:buNone/>
              <a:defRPr sz="2000" b="1"/>
            </a:lvl1pPr>
            <a:lvl2pPr marL="512815" indent="0">
              <a:buNone/>
              <a:defRPr sz="2300" b="1"/>
            </a:lvl2pPr>
            <a:lvl3pPr marL="1025634" indent="0">
              <a:buNone/>
              <a:defRPr sz="2000" b="1"/>
            </a:lvl3pPr>
            <a:lvl4pPr marL="1538490" indent="0">
              <a:buNone/>
              <a:defRPr sz="1800" b="1"/>
            </a:lvl4pPr>
            <a:lvl5pPr marL="2051308" indent="0">
              <a:buNone/>
              <a:defRPr sz="1800" b="1"/>
            </a:lvl5pPr>
            <a:lvl6pPr marL="2564148" indent="0">
              <a:buNone/>
              <a:defRPr sz="1800" b="1"/>
            </a:lvl6pPr>
            <a:lvl7pPr marL="3076969" indent="0">
              <a:buNone/>
              <a:defRPr sz="1800" b="1"/>
            </a:lvl7pPr>
            <a:lvl8pPr marL="3589803" indent="0">
              <a:buNone/>
              <a:defRPr sz="1800" b="1"/>
            </a:lvl8pPr>
            <a:lvl9pPr marL="4102628" indent="0">
              <a:buNone/>
              <a:defRPr sz="18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80" y="1535116"/>
            <a:ext cx="5389033" cy="639762"/>
          </a:xfrm>
        </p:spPr>
        <p:txBody>
          <a:bodyPr anchor="b"/>
          <a:lstStyle>
            <a:lvl1pPr marL="0" indent="0">
              <a:buNone/>
              <a:defRPr sz="2000" b="1"/>
            </a:lvl1pPr>
            <a:lvl2pPr marL="512815" indent="0">
              <a:buNone/>
              <a:defRPr sz="2300" b="1"/>
            </a:lvl2pPr>
            <a:lvl3pPr marL="1025634" indent="0">
              <a:buNone/>
              <a:defRPr sz="2000" b="1"/>
            </a:lvl3pPr>
            <a:lvl4pPr marL="1538490" indent="0">
              <a:buNone/>
              <a:defRPr sz="1800" b="1"/>
            </a:lvl4pPr>
            <a:lvl5pPr marL="2051308" indent="0">
              <a:buNone/>
              <a:defRPr sz="1800" b="1"/>
            </a:lvl5pPr>
            <a:lvl6pPr marL="2564148" indent="0">
              <a:buNone/>
              <a:defRPr sz="1800" b="1"/>
            </a:lvl6pPr>
            <a:lvl7pPr marL="3076969" indent="0">
              <a:buNone/>
              <a:defRPr sz="1800" b="1"/>
            </a:lvl7pPr>
            <a:lvl8pPr marL="3589803" indent="0">
              <a:buNone/>
              <a:defRPr sz="1800" b="1"/>
            </a:lvl8pPr>
            <a:lvl9pPr marL="4102628" indent="0">
              <a:buNone/>
              <a:defRPr sz="1800" b="1"/>
            </a:lvl9pPr>
          </a:lstStyle>
          <a:p>
            <a:pPr lvl="0"/>
            <a:r>
              <a:rPr lang="en-US"/>
              <a:t>Click to edit Master text styles</a:t>
            </a:r>
          </a:p>
        </p:txBody>
      </p:sp>
      <p:sp>
        <p:nvSpPr>
          <p:cNvPr id="6" name="Content Placeholder 5"/>
          <p:cNvSpPr>
            <a:spLocks noGrp="1"/>
          </p:cNvSpPr>
          <p:nvPr>
            <p:ph sz="quarter" idx="4"/>
          </p:nvPr>
        </p:nvSpPr>
        <p:spPr>
          <a:xfrm>
            <a:off x="6193380" y="2174875"/>
            <a:ext cx="5389033" cy="3951288"/>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Slide Number Placeholder 5"/>
          <p:cNvSpPr>
            <a:spLocks noGrp="1"/>
          </p:cNvSpPr>
          <p:nvPr userDrawn="1">
            <p:ph type="sldNum" sz="quarter" idx="11"/>
          </p:nvPr>
        </p:nvSpPr>
        <p:spPr/>
        <p:txBody>
          <a:bodyPr/>
          <a:lstStyle>
            <a:lvl1pPr>
              <a:defRPr/>
            </a:lvl1pPr>
          </a:lstStyle>
          <a:p>
            <a:pPr>
              <a:defRPr/>
            </a:pPr>
            <a:fld id="{117CB237-D6CD-4AE4-A66C-E4767A500FC5}" type="slidenum">
              <a:rPr lang="en-GB">
                <a:solidFill>
                  <a:prstClr val="black"/>
                </a:solidFill>
              </a:rPr>
              <a:pPr>
                <a:defRPr/>
              </a:pPr>
              <a:t>‹#›</a:t>
            </a:fld>
            <a:endParaRPr lang="en-GB" dirty="0">
              <a:solidFill>
                <a:prstClr val="black"/>
              </a:solidFill>
            </a:endParaRPr>
          </a:p>
        </p:txBody>
      </p:sp>
    </p:spTree>
    <p:extLst>
      <p:ext uri="{BB962C8B-B14F-4D97-AF65-F5344CB8AC3E}">
        <p14:creationId xmlns:p14="http://schemas.microsoft.com/office/powerpoint/2010/main" val="1808316508"/>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orporate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Slide Number Placeholder 5"/>
          <p:cNvSpPr>
            <a:spLocks noGrp="1"/>
          </p:cNvSpPr>
          <p:nvPr userDrawn="1">
            <p:ph type="sldNum" sz="quarter" idx="11"/>
          </p:nvPr>
        </p:nvSpPr>
        <p:spPr/>
        <p:txBody>
          <a:bodyPr/>
          <a:lstStyle>
            <a:lvl1pPr>
              <a:defRPr/>
            </a:lvl1pPr>
          </a:lstStyle>
          <a:p>
            <a:pPr>
              <a:defRPr/>
            </a:pPr>
            <a:fld id="{B0C811A6-29FB-4542-A0C6-C7CEDE6CB39F}" type="slidenum">
              <a:rPr lang="en-GB">
                <a:solidFill>
                  <a:prstClr val="black"/>
                </a:solidFill>
              </a:rPr>
              <a:pPr>
                <a:defRPr/>
              </a:pPr>
              <a:t>‹#›</a:t>
            </a:fld>
            <a:endParaRPr lang="en-GB" dirty="0">
              <a:solidFill>
                <a:prstClr val="black"/>
              </a:solidFill>
            </a:endParaRPr>
          </a:p>
        </p:txBody>
      </p:sp>
    </p:spTree>
    <p:extLst>
      <p:ext uri="{BB962C8B-B14F-4D97-AF65-F5344CB8AC3E}">
        <p14:creationId xmlns:p14="http://schemas.microsoft.com/office/powerpoint/2010/main" val="1105542120"/>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rporate Blank">
    <p:spTree>
      <p:nvGrpSpPr>
        <p:cNvPr id="1" name=""/>
        <p:cNvGrpSpPr/>
        <p:nvPr/>
      </p:nvGrpSpPr>
      <p:grpSpPr>
        <a:xfrm>
          <a:off x="0" y="0"/>
          <a:ext cx="0" cy="0"/>
          <a:chOff x="0" y="0"/>
          <a:chExt cx="0" cy="0"/>
        </a:xfrm>
      </p:grpSpPr>
      <p:sp>
        <p:nvSpPr>
          <p:cNvPr id="3" name="Slide Number Placeholder 5"/>
          <p:cNvSpPr>
            <a:spLocks noGrp="1"/>
          </p:cNvSpPr>
          <p:nvPr userDrawn="1">
            <p:ph type="sldNum" sz="quarter" idx="11"/>
          </p:nvPr>
        </p:nvSpPr>
        <p:spPr/>
        <p:txBody>
          <a:bodyPr/>
          <a:lstStyle>
            <a:lvl1pPr>
              <a:defRPr/>
            </a:lvl1pPr>
          </a:lstStyle>
          <a:p>
            <a:pPr>
              <a:defRPr/>
            </a:pPr>
            <a:fld id="{E3176947-C6C2-4A5C-9910-AB9A23A982E1}" type="slidenum">
              <a:rPr lang="en-GB">
                <a:solidFill>
                  <a:prstClr val="black"/>
                </a:solidFill>
              </a:rPr>
              <a:pPr>
                <a:defRPr/>
              </a:pPr>
              <a:t>‹#›</a:t>
            </a:fld>
            <a:endParaRPr lang="en-GB" dirty="0">
              <a:solidFill>
                <a:prstClr val="black"/>
              </a:solidFill>
            </a:endParaRPr>
          </a:p>
        </p:txBody>
      </p:sp>
    </p:spTree>
    <p:extLst>
      <p:ext uri="{BB962C8B-B14F-4D97-AF65-F5344CB8AC3E}">
        <p14:creationId xmlns:p14="http://schemas.microsoft.com/office/powerpoint/2010/main" val="3167870651"/>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Text, and Content">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321733" y="1428753"/>
            <a:ext cx="5647267" cy="4895850"/>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4" name="Content Placeholder 3"/>
          <p:cNvSpPr>
            <a:spLocks noGrp="1"/>
          </p:cNvSpPr>
          <p:nvPr>
            <p:ph sz="half" idx="2"/>
          </p:nvPr>
        </p:nvSpPr>
        <p:spPr>
          <a:xfrm>
            <a:off x="6172200" y="1428753"/>
            <a:ext cx="5649384" cy="4895850"/>
          </a:xfrm>
        </p:spPr>
        <p:txBody>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ja-JP" altLang="en-US"/>
          </a:p>
        </p:txBody>
      </p:sp>
      <p:sp>
        <p:nvSpPr>
          <p:cNvPr id="6" name="Slide Number Placeholder 5"/>
          <p:cNvSpPr>
            <a:spLocks noGrp="1"/>
          </p:cNvSpPr>
          <p:nvPr userDrawn="1">
            <p:ph type="sldNum" sz="quarter" idx="11"/>
          </p:nvPr>
        </p:nvSpPr>
        <p:spPr/>
        <p:txBody>
          <a:bodyPr/>
          <a:lstStyle>
            <a:lvl1pPr>
              <a:defRPr/>
            </a:lvl1pPr>
          </a:lstStyle>
          <a:p>
            <a:pPr>
              <a:defRPr/>
            </a:pPr>
            <a:fld id="{D8BFA70D-981F-49F7-ABA6-8ECB6286DD66}" type="slidenum">
              <a:rPr lang="en-GB">
                <a:solidFill>
                  <a:prstClr val="black"/>
                </a:solidFill>
              </a:rPr>
              <a:pPr>
                <a:defRPr/>
              </a:pPr>
              <a:t>‹#›</a:t>
            </a:fld>
            <a:endParaRPr lang="en-GB" dirty="0">
              <a:solidFill>
                <a:prstClr val="black"/>
              </a:solidFill>
            </a:endParaRPr>
          </a:p>
        </p:txBody>
      </p:sp>
      <p:sp>
        <p:nvSpPr>
          <p:cNvPr id="7" name="Title Placeholder 1">
            <a:extLst>
              <a:ext uri="{FF2B5EF4-FFF2-40B4-BE49-F238E27FC236}">
                <a16:creationId xmlns:a16="http://schemas.microsoft.com/office/drawing/2014/main" id="{68712A03-2D96-4048-9B91-0A6260F09361}"/>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Tree>
    <p:extLst>
      <p:ext uri="{BB962C8B-B14F-4D97-AF65-F5344CB8AC3E}">
        <p14:creationId xmlns:p14="http://schemas.microsoft.com/office/powerpoint/2010/main" val="294075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Casio Cover Slide">
    <p:bg>
      <p:bgPr>
        <a:solidFill>
          <a:srgbClr val="0A328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
          <a:xfrm>
            <a:off x="675517" y="1868344"/>
            <a:ext cx="10635035" cy="1398498"/>
          </a:xfrm>
          <a:prstGeom prst="rect">
            <a:avLst/>
          </a:prstGeom>
        </p:spPr>
        <p:txBody>
          <a:bodyPr>
            <a:normAutofit/>
          </a:bodyPr>
          <a:lstStyle>
            <a:lvl1pPr algn="l">
              <a:defRPr sz="26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bwMode="black">
          <a:xfrm>
            <a:off x="675517" y="3626738"/>
            <a:ext cx="10635035" cy="1266553"/>
          </a:xfrm>
        </p:spPr>
        <p:txBody>
          <a:bodyPr/>
          <a:lstStyle>
            <a:lvl1pPr marL="0" indent="0" algn="l">
              <a:buNone/>
              <a:defRPr>
                <a:solidFill>
                  <a:schemeClr val="bg1"/>
                </a:solidFill>
              </a:defRPr>
            </a:lvl1pPr>
            <a:lvl2pPr marL="448978" indent="0" algn="ctr">
              <a:buNone/>
              <a:defRPr>
                <a:solidFill>
                  <a:schemeClr val="tx1">
                    <a:tint val="75000"/>
                  </a:schemeClr>
                </a:solidFill>
              </a:defRPr>
            </a:lvl2pPr>
            <a:lvl3pPr marL="898039" indent="0" algn="ctr">
              <a:buNone/>
              <a:defRPr>
                <a:solidFill>
                  <a:schemeClr val="tx1">
                    <a:tint val="75000"/>
                  </a:schemeClr>
                </a:solidFill>
              </a:defRPr>
            </a:lvl3pPr>
            <a:lvl4pPr marL="1347118" indent="0" algn="ctr">
              <a:buNone/>
              <a:defRPr>
                <a:solidFill>
                  <a:schemeClr val="tx1">
                    <a:tint val="75000"/>
                  </a:schemeClr>
                </a:solidFill>
              </a:defRPr>
            </a:lvl4pPr>
            <a:lvl5pPr marL="1796135" indent="0" algn="ctr">
              <a:buNone/>
              <a:defRPr>
                <a:solidFill>
                  <a:schemeClr val="tx1">
                    <a:tint val="75000"/>
                  </a:schemeClr>
                </a:solidFill>
              </a:defRPr>
            </a:lvl5pPr>
            <a:lvl6pPr marL="2245198" indent="0" algn="ctr">
              <a:buNone/>
              <a:defRPr>
                <a:solidFill>
                  <a:schemeClr val="tx1">
                    <a:tint val="75000"/>
                  </a:schemeClr>
                </a:solidFill>
              </a:defRPr>
            </a:lvl6pPr>
            <a:lvl7pPr marL="2694213" indent="0" algn="ctr">
              <a:buNone/>
              <a:defRPr>
                <a:solidFill>
                  <a:schemeClr val="tx1">
                    <a:tint val="75000"/>
                  </a:schemeClr>
                </a:solidFill>
              </a:defRPr>
            </a:lvl7pPr>
            <a:lvl8pPr marL="3143258" indent="0" algn="ctr">
              <a:buNone/>
              <a:defRPr>
                <a:solidFill>
                  <a:schemeClr val="tx1">
                    <a:tint val="75000"/>
                  </a:schemeClr>
                </a:solidFill>
              </a:defRPr>
            </a:lvl8pPr>
            <a:lvl9pPr marL="3592289" indent="0" algn="ctr">
              <a:buNone/>
              <a:defRPr>
                <a:solidFill>
                  <a:schemeClr val="tx1">
                    <a:tint val="75000"/>
                  </a:schemeClr>
                </a:solidFill>
              </a:defRPr>
            </a:lvl9pPr>
          </a:lstStyle>
          <a:p>
            <a:r>
              <a:rPr lang="en-US"/>
              <a:t>Click to edit Master subtitle style</a:t>
            </a:r>
            <a:endParaRPr lang="en-GB"/>
          </a:p>
        </p:txBody>
      </p:sp>
      <p:pic>
        <p:nvPicPr>
          <p:cNvPr id="13" name="Picture 12">
            <a:extLst>
              <a:ext uri="{FF2B5EF4-FFF2-40B4-BE49-F238E27FC236}">
                <a16:creationId xmlns:a16="http://schemas.microsoft.com/office/drawing/2014/main" id="{F4D3AF9E-700C-441F-8BD8-7CEB817A9C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20136" y="5269234"/>
            <a:ext cx="4499941" cy="1184102"/>
          </a:xfrm>
          <a:prstGeom prst="rect">
            <a:avLst/>
          </a:prstGeom>
        </p:spPr>
      </p:pic>
      <p:pic>
        <p:nvPicPr>
          <p:cNvPr id="8" name="Picture 7">
            <a:extLst>
              <a:ext uri="{FF2B5EF4-FFF2-40B4-BE49-F238E27FC236}">
                <a16:creationId xmlns:a16="http://schemas.microsoft.com/office/drawing/2014/main" id="{EEF1BBB7-CBAE-4AA9-BAF9-A8DCF8D0E5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75517" y="5733256"/>
            <a:ext cx="1008112" cy="756549"/>
          </a:xfrm>
          <a:prstGeom prst="rect">
            <a:avLst/>
          </a:prstGeom>
        </p:spPr>
      </p:pic>
    </p:spTree>
    <p:extLst>
      <p:ext uri="{BB962C8B-B14F-4D97-AF65-F5344CB8AC3E}">
        <p14:creationId xmlns:p14="http://schemas.microsoft.com/office/powerpoint/2010/main" val="3083493461"/>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image" Target="../media/image4.png"/><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image" Target="../media/image3.png"/><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2.jpe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image" Target="../media/image1.jpe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theme" Target="../theme/theme3.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7" name="Title Placeholder 1"/>
          <p:cNvSpPr>
            <a:spLocks noGrp="1"/>
          </p:cNvSpPr>
          <p:nvPr userDrawn="1">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sp>
        <p:nvSpPr>
          <p:cNvPr id="1028" name="Text Placeholder 2"/>
          <p:cNvSpPr>
            <a:spLocks noGrp="1"/>
          </p:cNvSpPr>
          <p:nvPr userDrawn="1">
            <p:ph type="body" idx="1"/>
          </p:nvPr>
        </p:nvSpPr>
        <p:spPr bwMode="auto">
          <a:xfrm>
            <a:off x="321733" y="1428753"/>
            <a:ext cx="11499851" cy="4895850"/>
          </a:xfrm>
          <a:prstGeom prst="rect">
            <a:avLst/>
          </a:prstGeom>
          <a:noFill/>
          <a:ln w="9525">
            <a:noFill/>
            <a:miter lim="800000"/>
            <a:headEnd/>
            <a:tailEnd/>
          </a:ln>
        </p:spPr>
        <p:txBody>
          <a:bodyPr vert="horz" wrap="square" lIns="102562" tIns="51286" rIns="102562" bIns="51286"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GB" altLang="ja-JP"/>
          </a:p>
        </p:txBody>
      </p:sp>
      <p:sp>
        <p:nvSpPr>
          <p:cNvPr id="6" name="Slide Number Placeholder 5"/>
          <p:cNvSpPr>
            <a:spLocks noGrp="1"/>
          </p:cNvSpPr>
          <p:nvPr userDrawn="1">
            <p:ph type="sldNum" sz="quarter" idx="4"/>
          </p:nvPr>
        </p:nvSpPr>
        <p:spPr>
          <a:xfrm>
            <a:off x="8976784" y="6423660"/>
            <a:ext cx="2844800" cy="363856"/>
          </a:xfrm>
          <a:prstGeom prst="rect">
            <a:avLst/>
          </a:prstGeom>
        </p:spPr>
        <p:txBody>
          <a:bodyPr vert="horz" lIns="102562" tIns="51286" rIns="102562" bIns="51286" rtlCol="0" anchor="ctr"/>
          <a:lstStyle>
            <a:lvl1pPr algn="r" fontAlgn="auto">
              <a:spcBef>
                <a:spcPts val="0"/>
              </a:spcBef>
              <a:spcAft>
                <a:spcPts val="0"/>
              </a:spcAft>
              <a:defRPr kumimoji="0" sz="900">
                <a:solidFill>
                  <a:schemeClr val="tx1"/>
                </a:solidFill>
                <a:latin typeface="Arial" pitchFamily="34" charset="0"/>
                <a:ea typeface="+mn-ea"/>
                <a:cs typeface="Arial" pitchFamily="34" charset="0"/>
              </a:defRPr>
            </a:lvl1pPr>
          </a:lstStyle>
          <a:p>
            <a:pPr defTabSz="909095">
              <a:defRPr/>
            </a:pPr>
            <a:fld id="{257836A7-7C82-4626-A6DF-0D3E2465962F}" type="slidenum">
              <a:rPr lang="en-GB" smtClean="0">
                <a:solidFill>
                  <a:prstClr val="black"/>
                </a:solidFill>
              </a:rPr>
              <a:pPr defTabSz="909095">
                <a:defRPr/>
              </a:pPr>
              <a:t>‹#›</a:t>
            </a:fld>
            <a:endParaRPr lang="en-GB" dirty="0">
              <a:solidFill>
                <a:prstClr val="black"/>
              </a:solidFill>
            </a:endParaRPr>
          </a:p>
        </p:txBody>
      </p:sp>
      <p:pic>
        <p:nvPicPr>
          <p:cNvPr id="7" name="Picture 6">
            <a:extLst>
              <a:ext uri="{FF2B5EF4-FFF2-40B4-BE49-F238E27FC236}">
                <a16:creationId xmlns:a16="http://schemas.microsoft.com/office/drawing/2014/main" id="{91AEE74A-B3A0-4464-B719-F247EB368DB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44941" y="6379920"/>
            <a:ext cx="576064" cy="432314"/>
          </a:xfrm>
          <a:prstGeom prst="rect">
            <a:avLst/>
          </a:prstGeom>
        </p:spPr>
      </p:pic>
      <p:pic>
        <p:nvPicPr>
          <p:cNvPr id="8" name="Picture 7">
            <a:extLst>
              <a:ext uri="{FF2B5EF4-FFF2-40B4-BE49-F238E27FC236}">
                <a16:creationId xmlns:a16="http://schemas.microsoft.com/office/drawing/2014/main" id="{A70C2275-F3CD-42C8-89BF-BCE9122B28D8}"/>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10086" y="164092"/>
            <a:ext cx="983432" cy="377858"/>
          </a:xfrm>
          <a:prstGeom prst="rect">
            <a:avLst/>
          </a:prstGeom>
        </p:spPr>
      </p:pic>
    </p:spTree>
    <p:extLst>
      <p:ext uri="{BB962C8B-B14F-4D97-AF65-F5344CB8AC3E}">
        <p14:creationId xmlns:p14="http://schemas.microsoft.com/office/powerpoint/2010/main" val="8572908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ransition>
    <p:wipe dir="r"/>
  </p:transition>
  <p:hf hdr="0" ftr="0" dt="0"/>
  <p:txStyles>
    <p:titleStyle>
      <a:lvl1pPr algn="l" rtl="0" eaLnBrk="0" fontAlgn="base" hangingPunct="0">
        <a:lnSpc>
          <a:spcPts val="2933"/>
        </a:lnSpc>
        <a:spcBef>
          <a:spcPct val="0"/>
        </a:spcBef>
        <a:spcAft>
          <a:spcPct val="0"/>
        </a:spcAft>
        <a:defRPr sz="2400" b="1" kern="1200">
          <a:solidFill>
            <a:schemeClr val="tx1"/>
          </a:solidFill>
          <a:latin typeface="Arial" pitchFamily="34" charset="0"/>
          <a:ea typeface="+mj-ea"/>
          <a:cs typeface="Arial" pitchFamily="34" charset="0"/>
        </a:defRPr>
      </a:lvl1pPr>
      <a:lvl2pPr algn="l" rtl="0" eaLnBrk="0" fontAlgn="base" hangingPunct="0">
        <a:lnSpc>
          <a:spcPts val="2933"/>
        </a:lnSpc>
        <a:spcBef>
          <a:spcPct val="0"/>
        </a:spcBef>
        <a:spcAft>
          <a:spcPct val="0"/>
        </a:spcAft>
        <a:defRPr sz="2500" b="1">
          <a:solidFill>
            <a:schemeClr val="bg1"/>
          </a:solidFill>
          <a:latin typeface="Arial" charset="0"/>
          <a:cs typeface="Arial" charset="0"/>
        </a:defRPr>
      </a:lvl2pPr>
      <a:lvl3pPr algn="l" rtl="0" eaLnBrk="0" fontAlgn="base" hangingPunct="0">
        <a:lnSpc>
          <a:spcPts val="2933"/>
        </a:lnSpc>
        <a:spcBef>
          <a:spcPct val="0"/>
        </a:spcBef>
        <a:spcAft>
          <a:spcPct val="0"/>
        </a:spcAft>
        <a:defRPr sz="2500" b="1">
          <a:solidFill>
            <a:schemeClr val="bg1"/>
          </a:solidFill>
          <a:latin typeface="Arial" charset="0"/>
          <a:cs typeface="Arial" charset="0"/>
        </a:defRPr>
      </a:lvl3pPr>
      <a:lvl4pPr algn="l" rtl="0" eaLnBrk="0" fontAlgn="base" hangingPunct="0">
        <a:lnSpc>
          <a:spcPts val="2933"/>
        </a:lnSpc>
        <a:spcBef>
          <a:spcPct val="0"/>
        </a:spcBef>
        <a:spcAft>
          <a:spcPct val="0"/>
        </a:spcAft>
        <a:defRPr sz="2500" b="1">
          <a:solidFill>
            <a:schemeClr val="bg1"/>
          </a:solidFill>
          <a:latin typeface="Arial" charset="0"/>
          <a:cs typeface="Arial" charset="0"/>
        </a:defRPr>
      </a:lvl4pPr>
      <a:lvl5pPr algn="l" rtl="0" eaLnBrk="0" fontAlgn="base" hangingPunct="0">
        <a:lnSpc>
          <a:spcPts val="2933"/>
        </a:lnSpc>
        <a:spcBef>
          <a:spcPct val="0"/>
        </a:spcBef>
        <a:spcAft>
          <a:spcPct val="0"/>
        </a:spcAft>
        <a:defRPr sz="2500" b="1">
          <a:solidFill>
            <a:schemeClr val="bg1"/>
          </a:solidFill>
          <a:latin typeface="Arial" charset="0"/>
          <a:cs typeface="Arial" charset="0"/>
        </a:defRPr>
      </a:lvl5pPr>
      <a:lvl6pPr marL="512815" algn="l" rtl="0" fontAlgn="base">
        <a:lnSpc>
          <a:spcPts val="2933"/>
        </a:lnSpc>
        <a:spcBef>
          <a:spcPct val="0"/>
        </a:spcBef>
        <a:spcAft>
          <a:spcPct val="0"/>
        </a:spcAft>
        <a:defRPr sz="2500" b="1">
          <a:solidFill>
            <a:schemeClr val="bg1"/>
          </a:solidFill>
          <a:latin typeface="Arial" charset="0"/>
          <a:cs typeface="Arial" charset="0"/>
        </a:defRPr>
      </a:lvl6pPr>
      <a:lvl7pPr marL="1025634" algn="l" rtl="0" fontAlgn="base">
        <a:lnSpc>
          <a:spcPts val="2933"/>
        </a:lnSpc>
        <a:spcBef>
          <a:spcPct val="0"/>
        </a:spcBef>
        <a:spcAft>
          <a:spcPct val="0"/>
        </a:spcAft>
        <a:defRPr sz="2500" b="1">
          <a:solidFill>
            <a:schemeClr val="bg1"/>
          </a:solidFill>
          <a:latin typeface="Arial" charset="0"/>
          <a:cs typeface="Arial" charset="0"/>
        </a:defRPr>
      </a:lvl7pPr>
      <a:lvl8pPr marL="1538490" algn="l" rtl="0" fontAlgn="base">
        <a:lnSpc>
          <a:spcPts val="2933"/>
        </a:lnSpc>
        <a:spcBef>
          <a:spcPct val="0"/>
        </a:spcBef>
        <a:spcAft>
          <a:spcPct val="0"/>
        </a:spcAft>
        <a:defRPr sz="2500" b="1">
          <a:solidFill>
            <a:schemeClr val="bg1"/>
          </a:solidFill>
          <a:latin typeface="Arial" charset="0"/>
          <a:cs typeface="Arial" charset="0"/>
        </a:defRPr>
      </a:lvl8pPr>
      <a:lvl9pPr marL="2051308" algn="l" rtl="0" fontAlgn="base">
        <a:lnSpc>
          <a:spcPts val="2933"/>
        </a:lnSpc>
        <a:spcBef>
          <a:spcPct val="0"/>
        </a:spcBef>
        <a:spcAft>
          <a:spcPct val="0"/>
        </a:spcAft>
        <a:defRPr sz="2500" b="1">
          <a:solidFill>
            <a:schemeClr val="bg1"/>
          </a:solidFill>
          <a:latin typeface="Arial" charset="0"/>
          <a:cs typeface="Arial" charset="0"/>
        </a:defRPr>
      </a:lvl9pPr>
    </p:titleStyle>
    <p:bodyStyle>
      <a:lvl1pPr marL="201205" indent="-201205" algn="l" rtl="0" eaLnBrk="0" fontAlgn="base" hangingPunct="0">
        <a:spcBef>
          <a:spcPct val="0"/>
        </a:spcBef>
        <a:spcAft>
          <a:spcPts val="677"/>
        </a:spcAft>
        <a:buClr>
          <a:srgbClr val="FF0000"/>
        </a:buClr>
        <a:buFont typeface="Wingdings" pitchFamily="2" charset="2"/>
        <a:buChar char=""/>
        <a:defRPr sz="2300" kern="1200">
          <a:solidFill>
            <a:schemeClr val="tx1"/>
          </a:solidFill>
          <a:latin typeface="Arial" pitchFamily="34" charset="0"/>
          <a:ea typeface="+mn-ea"/>
          <a:cs typeface="Arial" pitchFamily="34" charset="0"/>
        </a:defRPr>
      </a:lvl1pPr>
      <a:lvl2pPr marL="803065" indent="-290262" algn="l" rtl="0" eaLnBrk="0" fontAlgn="base" hangingPunct="0">
        <a:spcBef>
          <a:spcPct val="0"/>
        </a:spcBef>
        <a:spcAft>
          <a:spcPts val="677"/>
        </a:spcAft>
        <a:buFont typeface="Arial" charset="0"/>
        <a:buChar char="–"/>
        <a:defRPr kern="1200">
          <a:solidFill>
            <a:schemeClr val="tx1"/>
          </a:solidFill>
          <a:latin typeface="Arial" pitchFamily="34" charset="0"/>
          <a:ea typeface="+mn-ea"/>
          <a:cs typeface="Arial" pitchFamily="34" charset="0"/>
        </a:defRPr>
      </a:lvl2pPr>
      <a:lvl3pPr marL="1205497" indent="-179854" algn="l" rtl="0" eaLnBrk="0" fontAlgn="base" hangingPunct="0">
        <a:spcBef>
          <a:spcPct val="0"/>
        </a:spcBef>
        <a:spcAft>
          <a:spcPts val="677"/>
        </a:spcAft>
        <a:buFont typeface="Arial" charset="0"/>
        <a:buChar char="•"/>
        <a:defRPr sz="1800" kern="1200">
          <a:solidFill>
            <a:schemeClr val="tx1"/>
          </a:solidFill>
          <a:latin typeface="Arial" pitchFamily="34" charset="0"/>
          <a:ea typeface="+mn-ea"/>
          <a:cs typeface="Arial" pitchFamily="34" charset="0"/>
        </a:defRPr>
      </a:lvl3pPr>
      <a:lvl4pPr marL="1711184" indent="-172726" algn="l" rtl="0" eaLnBrk="0" fontAlgn="base" hangingPunct="0">
        <a:spcBef>
          <a:spcPct val="0"/>
        </a:spcBef>
        <a:spcAft>
          <a:spcPts val="677"/>
        </a:spcAft>
        <a:buFont typeface="Arial" charset="0"/>
        <a:buChar char="–"/>
        <a:defRPr sz="1600" kern="1200">
          <a:solidFill>
            <a:schemeClr val="tx1"/>
          </a:solidFill>
          <a:latin typeface="Arial" pitchFamily="34" charset="0"/>
          <a:ea typeface="+mn-ea"/>
          <a:cs typeface="Arial" pitchFamily="34" charset="0"/>
        </a:defRPr>
      </a:lvl4pPr>
      <a:lvl5pPr marL="2211578" indent="-160256" algn="l" rtl="0" eaLnBrk="0" fontAlgn="base" hangingPunct="0">
        <a:spcBef>
          <a:spcPct val="0"/>
        </a:spcBef>
        <a:spcAft>
          <a:spcPts val="677"/>
        </a:spcAft>
        <a:buFont typeface="Arial" charset="0"/>
        <a:buChar char="»"/>
        <a:defRPr sz="1600" kern="1200">
          <a:solidFill>
            <a:schemeClr val="tx1"/>
          </a:solidFill>
          <a:latin typeface="Arial" pitchFamily="34" charset="0"/>
          <a:ea typeface="+mn-ea"/>
          <a:cs typeface="Arial" pitchFamily="34" charset="0"/>
        </a:defRPr>
      </a:lvl5pPr>
      <a:lvl6pPr marL="2820563" indent="-256421" algn="l" defTabSz="1025634"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33402" indent="-256421" algn="l" defTabSz="1025634"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846217" indent="-256421" algn="l" defTabSz="1025634"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359042" indent="-256421" algn="l" defTabSz="1025634"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25634" rtl="0" eaLnBrk="1" latinLnBrk="0" hangingPunct="1">
        <a:defRPr sz="2000" kern="1200">
          <a:solidFill>
            <a:schemeClr val="tx1"/>
          </a:solidFill>
          <a:latin typeface="+mn-lt"/>
          <a:ea typeface="+mn-ea"/>
          <a:cs typeface="+mn-cs"/>
        </a:defRPr>
      </a:lvl1pPr>
      <a:lvl2pPr marL="512815" algn="l" defTabSz="1025634" rtl="0" eaLnBrk="1" latinLnBrk="0" hangingPunct="1">
        <a:defRPr sz="2000" kern="1200">
          <a:solidFill>
            <a:schemeClr val="tx1"/>
          </a:solidFill>
          <a:latin typeface="+mn-lt"/>
          <a:ea typeface="+mn-ea"/>
          <a:cs typeface="+mn-cs"/>
        </a:defRPr>
      </a:lvl2pPr>
      <a:lvl3pPr marL="1025634" algn="l" defTabSz="1025634" rtl="0" eaLnBrk="1" latinLnBrk="0" hangingPunct="1">
        <a:defRPr sz="2000" kern="1200">
          <a:solidFill>
            <a:schemeClr val="tx1"/>
          </a:solidFill>
          <a:latin typeface="+mn-lt"/>
          <a:ea typeface="+mn-ea"/>
          <a:cs typeface="+mn-cs"/>
        </a:defRPr>
      </a:lvl3pPr>
      <a:lvl4pPr marL="1538490" algn="l" defTabSz="1025634" rtl="0" eaLnBrk="1" latinLnBrk="0" hangingPunct="1">
        <a:defRPr sz="2000" kern="1200">
          <a:solidFill>
            <a:schemeClr val="tx1"/>
          </a:solidFill>
          <a:latin typeface="+mn-lt"/>
          <a:ea typeface="+mn-ea"/>
          <a:cs typeface="+mn-cs"/>
        </a:defRPr>
      </a:lvl4pPr>
      <a:lvl5pPr marL="2051308" algn="l" defTabSz="1025634" rtl="0" eaLnBrk="1" latinLnBrk="0" hangingPunct="1">
        <a:defRPr sz="2000" kern="1200">
          <a:solidFill>
            <a:schemeClr val="tx1"/>
          </a:solidFill>
          <a:latin typeface="+mn-lt"/>
          <a:ea typeface="+mn-ea"/>
          <a:cs typeface="+mn-cs"/>
        </a:defRPr>
      </a:lvl5pPr>
      <a:lvl6pPr marL="2564148" algn="l" defTabSz="1025634" rtl="0" eaLnBrk="1" latinLnBrk="0" hangingPunct="1">
        <a:defRPr sz="2000" kern="1200">
          <a:solidFill>
            <a:schemeClr val="tx1"/>
          </a:solidFill>
          <a:latin typeface="+mn-lt"/>
          <a:ea typeface="+mn-ea"/>
          <a:cs typeface="+mn-cs"/>
        </a:defRPr>
      </a:lvl6pPr>
      <a:lvl7pPr marL="3076969" algn="l" defTabSz="1025634" rtl="0" eaLnBrk="1" latinLnBrk="0" hangingPunct="1">
        <a:defRPr sz="2000" kern="1200">
          <a:solidFill>
            <a:schemeClr val="tx1"/>
          </a:solidFill>
          <a:latin typeface="+mn-lt"/>
          <a:ea typeface="+mn-ea"/>
          <a:cs typeface="+mn-cs"/>
        </a:defRPr>
      </a:lvl7pPr>
      <a:lvl8pPr marL="3589803" algn="l" defTabSz="1025634" rtl="0" eaLnBrk="1" latinLnBrk="0" hangingPunct="1">
        <a:defRPr sz="2000" kern="1200">
          <a:solidFill>
            <a:schemeClr val="tx1"/>
          </a:solidFill>
          <a:latin typeface="+mn-lt"/>
          <a:ea typeface="+mn-ea"/>
          <a:cs typeface="+mn-cs"/>
        </a:defRPr>
      </a:lvl8pPr>
      <a:lvl9pPr marL="4102628" algn="l" defTabSz="1025634"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ABA7294-E7AA-4533-90E5-DF08C4CECD0D}"/>
              </a:ext>
            </a:extLst>
          </p:cNvPr>
          <p:cNvSpPr/>
          <p:nvPr userDrawn="1"/>
        </p:nvSpPr>
        <p:spPr>
          <a:xfrm>
            <a:off x="0" y="0"/>
            <a:ext cx="12192000" cy="836712"/>
          </a:xfrm>
          <a:prstGeom prst="rect">
            <a:avLst/>
          </a:prstGeom>
          <a:solidFill>
            <a:srgbClr val="0A32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05D4C546-2EC4-4B49-BFE2-D5EE89A24042}"/>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0560496" y="196183"/>
            <a:ext cx="1435977" cy="377859"/>
          </a:xfrm>
          <a:prstGeom prst="rect">
            <a:avLst/>
          </a:prstGeom>
        </p:spPr>
      </p:pic>
      <p:sp>
        <p:nvSpPr>
          <p:cNvPr id="1028" name="Text Placeholder 2"/>
          <p:cNvSpPr>
            <a:spLocks noGrp="1"/>
          </p:cNvSpPr>
          <p:nvPr>
            <p:ph type="body" idx="1"/>
          </p:nvPr>
        </p:nvSpPr>
        <p:spPr bwMode="auto">
          <a:xfrm>
            <a:off x="321733" y="1052736"/>
            <a:ext cx="11499851" cy="5271867"/>
          </a:xfrm>
          <a:prstGeom prst="rect">
            <a:avLst/>
          </a:prstGeom>
          <a:noFill/>
          <a:ln w="9525">
            <a:noFill/>
            <a:miter lim="800000"/>
            <a:headEnd/>
            <a:tailEnd/>
          </a:ln>
        </p:spPr>
        <p:txBody>
          <a:bodyPr vert="horz" wrap="square" lIns="89807" tIns="44913" rIns="89807" bIns="44913" numCol="1" anchor="t" anchorCtr="0" compatLnSpc="1">
            <a:prstTxWarp prst="textNoShape">
              <a:avLst/>
            </a:prstTxWarp>
          </a:bodyPr>
          <a:lstStyle/>
          <a:p>
            <a:pPr lvl="0"/>
            <a:r>
              <a:rPr lang="en-US" altLang="ja-JP"/>
              <a:t>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GB" altLang="ja-JP"/>
          </a:p>
        </p:txBody>
      </p:sp>
      <p:sp>
        <p:nvSpPr>
          <p:cNvPr id="6" name="Slide Number Placeholder 5"/>
          <p:cNvSpPr>
            <a:spLocks noGrp="1"/>
          </p:cNvSpPr>
          <p:nvPr>
            <p:ph type="sldNum" sz="quarter" idx="4"/>
          </p:nvPr>
        </p:nvSpPr>
        <p:spPr>
          <a:xfrm>
            <a:off x="8976784" y="6423660"/>
            <a:ext cx="2844800" cy="363856"/>
          </a:xfrm>
          <a:prstGeom prst="rect">
            <a:avLst/>
          </a:prstGeom>
        </p:spPr>
        <p:txBody>
          <a:bodyPr vert="horz" lIns="89807" tIns="44913" rIns="89807" bIns="44913" rtlCol="0" anchor="ctr"/>
          <a:lstStyle>
            <a:lvl1pPr algn="r" fontAlgn="auto">
              <a:spcBef>
                <a:spcPts val="0"/>
              </a:spcBef>
              <a:spcAft>
                <a:spcPts val="0"/>
              </a:spcAft>
              <a:defRPr kumimoji="0" sz="800">
                <a:solidFill>
                  <a:schemeClr val="tx1"/>
                </a:solidFill>
                <a:latin typeface="Arial" pitchFamily="34" charset="0"/>
                <a:ea typeface="+mn-ea"/>
                <a:cs typeface="Arial" pitchFamily="34" charset="0"/>
              </a:defRPr>
            </a:lvl1pPr>
          </a:lstStyle>
          <a:p>
            <a:pPr defTabSz="907702">
              <a:defRPr/>
            </a:pPr>
            <a:fld id="{99C5CC37-C6FA-466B-A8A6-F7DA6C02F66A}" type="slidenum">
              <a:rPr lang="en-GB" smtClean="0">
                <a:solidFill>
                  <a:prstClr val="black"/>
                </a:solidFill>
              </a:rPr>
              <a:pPr defTabSz="907702">
                <a:defRPr/>
              </a:pPr>
              <a:t>‹#›</a:t>
            </a:fld>
            <a:endParaRPr lang="en-GB">
              <a:solidFill>
                <a:prstClr val="black"/>
              </a:solidFill>
            </a:endParaRPr>
          </a:p>
        </p:txBody>
      </p:sp>
      <p:sp>
        <p:nvSpPr>
          <p:cNvPr id="19" name="Title Placeholder 1">
            <a:extLst>
              <a:ext uri="{FF2B5EF4-FFF2-40B4-BE49-F238E27FC236}">
                <a16:creationId xmlns:a16="http://schemas.microsoft.com/office/drawing/2014/main" id="{B8207844-69EF-4796-9824-3A973102AF06}"/>
              </a:ext>
            </a:extLst>
          </p:cNvPr>
          <p:cNvSpPr>
            <a:spLocks noGrp="1"/>
          </p:cNvSpPr>
          <p:nvPr>
            <p:ph type="title"/>
          </p:nvPr>
        </p:nvSpPr>
        <p:spPr bwMode="white">
          <a:xfrm>
            <a:off x="321774" y="196183"/>
            <a:ext cx="9596967" cy="568521"/>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pic>
        <p:nvPicPr>
          <p:cNvPr id="11" name="Picture 10">
            <a:extLst>
              <a:ext uri="{FF2B5EF4-FFF2-40B4-BE49-F238E27FC236}">
                <a16:creationId xmlns:a16="http://schemas.microsoft.com/office/drawing/2014/main" id="{9FEA58BD-7F7A-4717-BC0F-56353306F5AE}"/>
              </a:ext>
            </a:extLst>
          </p:cNvPr>
          <p:cNvPicPr>
            <a:picLocks noChangeAspect="1"/>
          </p:cNvPicPr>
          <p:nvPr userDrawn="1"/>
        </p:nvPicPr>
        <p:blipFill>
          <a:blip r:embed="rId20"/>
          <a:stretch>
            <a:fillRect/>
          </a:stretch>
        </p:blipFill>
        <p:spPr>
          <a:xfrm>
            <a:off x="370353" y="6397274"/>
            <a:ext cx="555162" cy="416628"/>
          </a:xfrm>
          <a:prstGeom prst="rect">
            <a:avLst/>
          </a:prstGeom>
        </p:spPr>
      </p:pic>
    </p:spTree>
    <p:extLst>
      <p:ext uri="{BB962C8B-B14F-4D97-AF65-F5344CB8AC3E}">
        <p14:creationId xmlns:p14="http://schemas.microsoft.com/office/powerpoint/2010/main" val="410430106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909" r:id="rId3"/>
    <p:sldLayoutId id="2147483910" r:id="rId4"/>
    <p:sldLayoutId id="2147483691" r:id="rId5"/>
    <p:sldLayoutId id="2147483692" r:id="rId6"/>
    <p:sldLayoutId id="2147483911" r:id="rId7"/>
    <p:sldLayoutId id="2147483912" r:id="rId8"/>
    <p:sldLayoutId id="2147483693" r:id="rId9"/>
    <p:sldLayoutId id="2147483913" r:id="rId10"/>
    <p:sldLayoutId id="2147483914" r:id="rId11"/>
    <p:sldLayoutId id="2147483694" r:id="rId12"/>
    <p:sldLayoutId id="2147483915" r:id="rId13"/>
    <p:sldLayoutId id="2147483916" r:id="rId14"/>
    <p:sldLayoutId id="2147483695" r:id="rId15"/>
    <p:sldLayoutId id="2147483696" r:id="rId16"/>
    <p:sldLayoutId id="2147483917" r:id="rId17"/>
  </p:sldLayoutIdLst>
  <p:transition>
    <p:wipe dir="r"/>
  </p:transition>
  <p:hf hdr="0" ftr="0" dt="0"/>
  <p:txStyles>
    <p:titleStyle>
      <a:lvl1pPr algn="l" rtl="0" eaLnBrk="1" fontAlgn="base" hangingPunct="1">
        <a:lnSpc>
          <a:spcPts val="2598"/>
        </a:lnSpc>
        <a:spcBef>
          <a:spcPct val="0"/>
        </a:spcBef>
        <a:spcAft>
          <a:spcPct val="0"/>
        </a:spcAft>
        <a:defRPr sz="2400" b="1" kern="1200">
          <a:solidFill>
            <a:schemeClr val="bg1"/>
          </a:solidFill>
          <a:latin typeface="Arial" pitchFamily="34" charset="0"/>
          <a:ea typeface="+mj-ea"/>
          <a:cs typeface="Arial" pitchFamily="34" charset="0"/>
        </a:defRPr>
      </a:lvl1pPr>
      <a:lvl2pPr algn="l" rtl="0" eaLnBrk="1" fontAlgn="base" hangingPunct="1">
        <a:lnSpc>
          <a:spcPts val="2598"/>
        </a:lnSpc>
        <a:spcBef>
          <a:spcPct val="0"/>
        </a:spcBef>
        <a:spcAft>
          <a:spcPct val="0"/>
        </a:spcAft>
        <a:defRPr sz="2100" b="1">
          <a:solidFill>
            <a:schemeClr val="bg1"/>
          </a:solidFill>
          <a:latin typeface="Arial" charset="0"/>
          <a:cs typeface="Arial" charset="0"/>
        </a:defRPr>
      </a:lvl2pPr>
      <a:lvl3pPr algn="l" rtl="0" eaLnBrk="1" fontAlgn="base" hangingPunct="1">
        <a:lnSpc>
          <a:spcPts val="2598"/>
        </a:lnSpc>
        <a:spcBef>
          <a:spcPct val="0"/>
        </a:spcBef>
        <a:spcAft>
          <a:spcPct val="0"/>
        </a:spcAft>
        <a:defRPr sz="2100" b="1">
          <a:solidFill>
            <a:schemeClr val="bg1"/>
          </a:solidFill>
          <a:latin typeface="Arial" charset="0"/>
          <a:cs typeface="Arial" charset="0"/>
        </a:defRPr>
      </a:lvl3pPr>
      <a:lvl4pPr algn="l" rtl="0" eaLnBrk="1" fontAlgn="base" hangingPunct="1">
        <a:lnSpc>
          <a:spcPts val="2598"/>
        </a:lnSpc>
        <a:spcBef>
          <a:spcPct val="0"/>
        </a:spcBef>
        <a:spcAft>
          <a:spcPct val="0"/>
        </a:spcAft>
        <a:defRPr sz="2100" b="1">
          <a:solidFill>
            <a:schemeClr val="bg1"/>
          </a:solidFill>
          <a:latin typeface="Arial" charset="0"/>
          <a:cs typeface="Arial" charset="0"/>
        </a:defRPr>
      </a:lvl4pPr>
      <a:lvl5pPr algn="l" rtl="0" eaLnBrk="1" fontAlgn="base" hangingPunct="1">
        <a:lnSpc>
          <a:spcPts val="2598"/>
        </a:lnSpc>
        <a:spcBef>
          <a:spcPct val="0"/>
        </a:spcBef>
        <a:spcAft>
          <a:spcPct val="0"/>
        </a:spcAft>
        <a:defRPr sz="2100" b="1">
          <a:solidFill>
            <a:schemeClr val="bg1"/>
          </a:solidFill>
          <a:latin typeface="Arial" charset="0"/>
          <a:cs typeface="Arial" charset="0"/>
        </a:defRPr>
      </a:lvl5pPr>
      <a:lvl6pPr marL="448978" algn="l" rtl="0" eaLnBrk="1" fontAlgn="base" hangingPunct="1">
        <a:lnSpc>
          <a:spcPts val="2598"/>
        </a:lnSpc>
        <a:spcBef>
          <a:spcPct val="0"/>
        </a:spcBef>
        <a:spcAft>
          <a:spcPct val="0"/>
        </a:spcAft>
        <a:defRPr sz="2100" b="1">
          <a:solidFill>
            <a:schemeClr val="bg1"/>
          </a:solidFill>
          <a:latin typeface="Arial" charset="0"/>
          <a:cs typeface="Arial" charset="0"/>
        </a:defRPr>
      </a:lvl6pPr>
      <a:lvl7pPr marL="898039" algn="l" rtl="0" eaLnBrk="1" fontAlgn="base" hangingPunct="1">
        <a:lnSpc>
          <a:spcPts val="2598"/>
        </a:lnSpc>
        <a:spcBef>
          <a:spcPct val="0"/>
        </a:spcBef>
        <a:spcAft>
          <a:spcPct val="0"/>
        </a:spcAft>
        <a:defRPr sz="2100" b="1">
          <a:solidFill>
            <a:schemeClr val="bg1"/>
          </a:solidFill>
          <a:latin typeface="Arial" charset="0"/>
          <a:cs typeface="Arial" charset="0"/>
        </a:defRPr>
      </a:lvl7pPr>
      <a:lvl8pPr marL="1347118" algn="l" rtl="0" eaLnBrk="1" fontAlgn="base" hangingPunct="1">
        <a:lnSpc>
          <a:spcPts val="2598"/>
        </a:lnSpc>
        <a:spcBef>
          <a:spcPct val="0"/>
        </a:spcBef>
        <a:spcAft>
          <a:spcPct val="0"/>
        </a:spcAft>
        <a:defRPr sz="2100" b="1">
          <a:solidFill>
            <a:schemeClr val="bg1"/>
          </a:solidFill>
          <a:latin typeface="Arial" charset="0"/>
          <a:cs typeface="Arial" charset="0"/>
        </a:defRPr>
      </a:lvl8pPr>
      <a:lvl9pPr marL="1796135" algn="l" rtl="0" eaLnBrk="1" fontAlgn="base" hangingPunct="1">
        <a:lnSpc>
          <a:spcPts val="2598"/>
        </a:lnSpc>
        <a:spcBef>
          <a:spcPct val="0"/>
        </a:spcBef>
        <a:spcAft>
          <a:spcPct val="0"/>
        </a:spcAft>
        <a:defRPr sz="2100" b="1">
          <a:solidFill>
            <a:schemeClr val="bg1"/>
          </a:solidFill>
          <a:latin typeface="Arial" charset="0"/>
          <a:cs typeface="Arial" charset="0"/>
        </a:defRPr>
      </a:lvl9pPr>
    </p:titleStyle>
    <p:bodyStyle>
      <a:lvl1pPr marL="176170" indent="-176170" algn="l" rtl="0" eaLnBrk="1" fontAlgn="base" hangingPunct="1">
        <a:spcBef>
          <a:spcPct val="0"/>
        </a:spcBef>
        <a:spcAft>
          <a:spcPts val="600"/>
        </a:spcAft>
        <a:buClr>
          <a:srgbClr val="FF0000"/>
        </a:buClr>
        <a:buFont typeface="Wingdings" pitchFamily="2" charset="2"/>
        <a:buChar char=""/>
        <a:defRPr sz="2000" kern="1200">
          <a:solidFill>
            <a:schemeClr val="tx1"/>
          </a:solidFill>
          <a:latin typeface="Arial" pitchFamily="34" charset="0"/>
          <a:ea typeface="+mn-ea"/>
          <a:cs typeface="Arial" pitchFamily="34" charset="0"/>
        </a:defRPr>
      </a:lvl1pPr>
      <a:lvl2pPr marL="703170" indent="-254169" algn="l" rtl="0" eaLnBrk="1" fontAlgn="base" hangingPunct="1">
        <a:spcBef>
          <a:spcPct val="0"/>
        </a:spcBef>
        <a:spcAft>
          <a:spcPts val="600"/>
        </a:spcAft>
        <a:buFont typeface="Arial" charset="0"/>
        <a:buChar char="–"/>
        <a:defRPr kern="1200">
          <a:solidFill>
            <a:schemeClr val="tx1"/>
          </a:solidFill>
          <a:latin typeface="Arial" pitchFamily="34" charset="0"/>
          <a:ea typeface="+mn-ea"/>
          <a:cs typeface="Arial" pitchFamily="34" charset="0"/>
        </a:defRPr>
      </a:lvl2pPr>
      <a:lvl3pPr marL="1055546" indent="-157478" algn="l" rtl="0" eaLnBrk="1" fontAlgn="base" hangingPunct="1">
        <a:spcBef>
          <a:spcPct val="0"/>
        </a:spcBef>
        <a:spcAft>
          <a:spcPts val="600"/>
        </a:spcAft>
        <a:buFont typeface="Arial" charset="0"/>
        <a:buChar char="•"/>
        <a:defRPr sz="1600" kern="1200">
          <a:solidFill>
            <a:schemeClr val="tx1"/>
          </a:solidFill>
          <a:latin typeface="Arial" pitchFamily="34" charset="0"/>
          <a:ea typeface="+mn-ea"/>
          <a:cs typeface="Arial" pitchFamily="34" charset="0"/>
        </a:defRPr>
      </a:lvl3pPr>
      <a:lvl4pPr marL="1498333" indent="-151237" algn="l" rtl="0" eaLnBrk="1" fontAlgn="base" hangingPunct="1">
        <a:spcBef>
          <a:spcPct val="0"/>
        </a:spcBef>
        <a:spcAft>
          <a:spcPts val="600"/>
        </a:spcAft>
        <a:buFont typeface="Arial" charset="0"/>
        <a:buChar char="–"/>
        <a:defRPr sz="1400" kern="1200">
          <a:solidFill>
            <a:schemeClr val="tx1"/>
          </a:solidFill>
          <a:latin typeface="Arial" pitchFamily="34" charset="0"/>
          <a:ea typeface="+mn-ea"/>
          <a:cs typeface="Arial" pitchFamily="34" charset="0"/>
        </a:defRPr>
      </a:lvl4pPr>
      <a:lvl5pPr marL="1936468" indent="-140333" algn="l" rtl="0" eaLnBrk="1" fontAlgn="base" hangingPunct="1">
        <a:spcBef>
          <a:spcPct val="0"/>
        </a:spcBef>
        <a:spcAft>
          <a:spcPts val="600"/>
        </a:spcAft>
        <a:buFont typeface="Arial" charset="0"/>
        <a:buChar char="»"/>
        <a:defRPr sz="1400" kern="1200">
          <a:solidFill>
            <a:schemeClr val="tx1"/>
          </a:solidFill>
          <a:latin typeface="Arial" pitchFamily="34" charset="0"/>
          <a:ea typeface="+mn-ea"/>
          <a:cs typeface="Arial" pitchFamily="34" charset="0"/>
        </a:defRPr>
      </a:lvl5pPr>
      <a:lvl6pPr marL="2469697" indent="-224499" algn="l" defTabSz="89803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18735" indent="-224499" algn="l" defTabSz="89803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367780" indent="-224499" algn="l" defTabSz="89803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16812" indent="-224499" algn="l" defTabSz="898039"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898039" rtl="0" eaLnBrk="1" latinLnBrk="0" hangingPunct="1">
        <a:defRPr sz="1800" kern="1200">
          <a:solidFill>
            <a:schemeClr val="tx1"/>
          </a:solidFill>
          <a:latin typeface="+mn-lt"/>
          <a:ea typeface="+mn-ea"/>
          <a:cs typeface="+mn-cs"/>
        </a:defRPr>
      </a:lvl1pPr>
      <a:lvl2pPr marL="448978" algn="l" defTabSz="898039" rtl="0" eaLnBrk="1" latinLnBrk="0" hangingPunct="1">
        <a:defRPr sz="1800" kern="1200">
          <a:solidFill>
            <a:schemeClr val="tx1"/>
          </a:solidFill>
          <a:latin typeface="+mn-lt"/>
          <a:ea typeface="+mn-ea"/>
          <a:cs typeface="+mn-cs"/>
        </a:defRPr>
      </a:lvl2pPr>
      <a:lvl3pPr marL="898039" algn="l" defTabSz="898039" rtl="0" eaLnBrk="1" latinLnBrk="0" hangingPunct="1">
        <a:defRPr sz="1800" kern="1200">
          <a:solidFill>
            <a:schemeClr val="tx1"/>
          </a:solidFill>
          <a:latin typeface="+mn-lt"/>
          <a:ea typeface="+mn-ea"/>
          <a:cs typeface="+mn-cs"/>
        </a:defRPr>
      </a:lvl3pPr>
      <a:lvl4pPr marL="1347118" algn="l" defTabSz="898039" rtl="0" eaLnBrk="1" latinLnBrk="0" hangingPunct="1">
        <a:defRPr sz="1800" kern="1200">
          <a:solidFill>
            <a:schemeClr val="tx1"/>
          </a:solidFill>
          <a:latin typeface="+mn-lt"/>
          <a:ea typeface="+mn-ea"/>
          <a:cs typeface="+mn-cs"/>
        </a:defRPr>
      </a:lvl4pPr>
      <a:lvl5pPr marL="1796135" algn="l" defTabSz="898039" rtl="0" eaLnBrk="1" latinLnBrk="0" hangingPunct="1">
        <a:defRPr sz="1800" kern="1200">
          <a:solidFill>
            <a:schemeClr val="tx1"/>
          </a:solidFill>
          <a:latin typeface="+mn-lt"/>
          <a:ea typeface="+mn-ea"/>
          <a:cs typeface="+mn-cs"/>
        </a:defRPr>
      </a:lvl5pPr>
      <a:lvl6pPr marL="2245198" algn="l" defTabSz="898039" rtl="0" eaLnBrk="1" latinLnBrk="0" hangingPunct="1">
        <a:defRPr sz="1800" kern="1200">
          <a:solidFill>
            <a:schemeClr val="tx1"/>
          </a:solidFill>
          <a:latin typeface="+mn-lt"/>
          <a:ea typeface="+mn-ea"/>
          <a:cs typeface="+mn-cs"/>
        </a:defRPr>
      </a:lvl6pPr>
      <a:lvl7pPr marL="2694213" algn="l" defTabSz="898039" rtl="0" eaLnBrk="1" latinLnBrk="0" hangingPunct="1">
        <a:defRPr sz="1800" kern="1200">
          <a:solidFill>
            <a:schemeClr val="tx1"/>
          </a:solidFill>
          <a:latin typeface="+mn-lt"/>
          <a:ea typeface="+mn-ea"/>
          <a:cs typeface="+mn-cs"/>
        </a:defRPr>
      </a:lvl7pPr>
      <a:lvl8pPr marL="3143258" algn="l" defTabSz="898039" rtl="0" eaLnBrk="1" latinLnBrk="0" hangingPunct="1">
        <a:defRPr sz="1800" kern="1200">
          <a:solidFill>
            <a:schemeClr val="tx1"/>
          </a:solidFill>
          <a:latin typeface="+mn-lt"/>
          <a:ea typeface="+mn-ea"/>
          <a:cs typeface="+mn-cs"/>
        </a:defRPr>
      </a:lvl8pPr>
      <a:lvl9pPr marL="3592289" algn="l" defTabSz="89803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ext Placeholder 2">
            <a:extLst>
              <a:ext uri="{FF2B5EF4-FFF2-40B4-BE49-F238E27FC236}">
                <a16:creationId xmlns:a16="http://schemas.microsoft.com/office/drawing/2014/main" id="{7E98337F-2E14-482A-B3B4-AFDC9737D209}"/>
              </a:ext>
            </a:extLst>
          </p:cNvPr>
          <p:cNvSpPr>
            <a:spLocks noGrp="1"/>
          </p:cNvSpPr>
          <p:nvPr userDrawn="1">
            <p:ph type="body" idx="1"/>
          </p:nvPr>
        </p:nvSpPr>
        <p:spPr bwMode="auto">
          <a:xfrm>
            <a:off x="321733" y="1428751"/>
            <a:ext cx="11499851"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ja-JP"/>
              <a:t>Click to 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GB" altLang="en-US"/>
          </a:p>
        </p:txBody>
      </p:sp>
      <p:sp>
        <p:nvSpPr>
          <p:cNvPr id="5" name="Footer Placeholder 4">
            <a:extLst>
              <a:ext uri="{FF2B5EF4-FFF2-40B4-BE49-F238E27FC236}">
                <a16:creationId xmlns:a16="http://schemas.microsoft.com/office/drawing/2014/main" id="{9E4AC8EC-8707-4E9F-A5A2-16AC49E912E1}"/>
              </a:ext>
            </a:extLst>
          </p:cNvPr>
          <p:cNvSpPr>
            <a:spLocks noGrp="1"/>
          </p:cNvSpPr>
          <p:nvPr userDrawn="1">
            <p:ph type="ftr" sz="quarter" idx="3"/>
          </p:nvPr>
        </p:nvSpPr>
        <p:spPr>
          <a:xfrm>
            <a:off x="1127447" y="6423660"/>
            <a:ext cx="3055085" cy="363856"/>
          </a:xfrm>
          <a:prstGeom prst="rect">
            <a:avLst/>
          </a:prstGeom>
        </p:spPr>
        <p:txBody>
          <a:bodyPr vert="horz" wrap="square" lIns="91440" tIns="45720" rIns="91440" bIns="45720" numCol="1" anchor="ctr" anchorCtr="0" compatLnSpc="1">
            <a:prstTxWarp prst="textNoShape">
              <a:avLst/>
            </a:prstTxWarp>
          </a:bodyPr>
          <a:lstStyle>
            <a:lvl1pPr eaLnBrk="1" hangingPunct="1">
              <a:defRPr sz="960">
                <a:cs typeface="Arial" pitchFamily="34" charset="0"/>
              </a:defRPr>
            </a:lvl1pPr>
          </a:lstStyle>
          <a:p>
            <a:pPr>
              <a:defRPr/>
            </a:pPr>
            <a:r>
              <a:rPr lang="en-GB" altLang="en-US"/>
              <a:t>&amp;[File}</a:t>
            </a:r>
          </a:p>
        </p:txBody>
      </p:sp>
      <p:sp>
        <p:nvSpPr>
          <p:cNvPr id="6" name="Slide Number Placeholder 5">
            <a:extLst>
              <a:ext uri="{FF2B5EF4-FFF2-40B4-BE49-F238E27FC236}">
                <a16:creationId xmlns:a16="http://schemas.microsoft.com/office/drawing/2014/main" id="{032F41E0-FDDD-47A0-8B30-277206A7D7D3}"/>
              </a:ext>
            </a:extLst>
          </p:cNvPr>
          <p:cNvSpPr>
            <a:spLocks noGrp="1"/>
          </p:cNvSpPr>
          <p:nvPr userDrawn="1">
            <p:ph type="sldNum" sz="quarter" idx="4"/>
          </p:nvPr>
        </p:nvSpPr>
        <p:spPr>
          <a:xfrm>
            <a:off x="8976784" y="6423660"/>
            <a:ext cx="2844800" cy="363856"/>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60" smtClean="0">
                <a:cs typeface="Arial" panose="020B0604020202020204" pitchFamily="34" charset="0"/>
              </a:defRPr>
            </a:lvl1pPr>
          </a:lstStyle>
          <a:p>
            <a:pPr>
              <a:defRPr/>
            </a:pPr>
            <a:fld id="{13ED4F49-FB7A-4078-B3CA-C4A27FF18A44}" type="slidenum">
              <a:rPr lang="en-GB" altLang="en-US"/>
              <a:pPr>
                <a:defRPr/>
              </a:pPr>
              <a:t>‹#›</a:t>
            </a:fld>
            <a:endParaRPr lang="en-GB" altLang="en-US"/>
          </a:p>
        </p:txBody>
      </p:sp>
      <p:sp>
        <p:nvSpPr>
          <p:cNvPr id="19" name="Title Placeholder 1">
            <a:extLst>
              <a:ext uri="{FF2B5EF4-FFF2-40B4-BE49-F238E27FC236}">
                <a16:creationId xmlns:a16="http://schemas.microsoft.com/office/drawing/2014/main" id="{720B1D3E-8BDB-43B0-8020-054A920B42B8}"/>
              </a:ext>
            </a:extLst>
          </p:cNvPr>
          <p:cNvSpPr>
            <a:spLocks noGrp="1"/>
          </p:cNvSpPr>
          <p:nvPr>
            <p:ph type="title"/>
          </p:nvPr>
        </p:nvSpPr>
        <p:spPr bwMode="white">
          <a:xfrm>
            <a:off x="321774" y="196183"/>
            <a:ext cx="9596967" cy="821090"/>
          </a:xfrm>
          <a:prstGeom prst="rect">
            <a:avLst/>
          </a:prstGeom>
          <a:noFill/>
          <a:ln w="9525">
            <a:noFill/>
            <a:miter lim="800000"/>
            <a:headEnd/>
            <a:tailEnd/>
          </a:ln>
        </p:spPr>
        <p:txBody>
          <a:bodyPr vert="horz" wrap="square" lIns="102562" tIns="51286" rIns="102562" bIns="51286" numCol="1" anchor="b" anchorCtr="0" compatLnSpc="1">
            <a:prstTxWarp prst="textNoShape">
              <a:avLst/>
            </a:prstTxWarp>
          </a:bodyPr>
          <a:lstStyle/>
          <a:p>
            <a:pPr lvl="0"/>
            <a:r>
              <a:rPr lang="en-US" altLang="ja-JP" dirty="0"/>
              <a:t>Click to edit Master title style</a:t>
            </a:r>
            <a:endParaRPr lang="en-GB" altLang="ja-JP" dirty="0"/>
          </a:p>
        </p:txBody>
      </p:sp>
      <p:pic>
        <p:nvPicPr>
          <p:cNvPr id="7" name="Picture 6">
            <a:extLst>
              <a:ext uri="{FF2B5EF4-FFF2-40B4-BE49-F238E27FC236}">
                <a16:creationId xmlns:a16="http://schemas.microsoft.com/office/drawing/2014/main" id="{659DB20F-818E-49AC-ACBF-338E864F145F}"/>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44941" y="6379920"/>
            <a:ext cx="576064" cy="432314"/>
          </a:xfrm>
          <a:prstGeom prst="rect">
            <a:avLst/>
          </a:prstGeom>
        </p:spPr>
      </p:pic>
      <p:pic>
        <p:nvPicPr>
          <p:cNvPr id="8" name="Picture 7">
            <a:extLst>
              <a:ext uri="{FF2B5EF4-FFF2-40B4-BE49-F238E27FC236}">
                <a16:creationId xmlns:a16="http://schemas.microsoft.com/office/drawing/2014/main" id="{73F39375-A493-4C11-8FFC-6670549EB49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910086" y="164092"/>
            <a:ext cx="983432" cy="377858"/>
          </a:xfrm>
          <a:prstGeom prst="rect">
            <a:avLst/>
          </a:prstGeom>
        </p:spPr>
      </p:pic>
    </p:spTree>
    <p:extLst>
      <p:ext uri="{BB962C8B-B14F-4D97-AF65-F5344CB8AC3E}">
        <p14:creationId xmlns:p14="http://schemas.microsoft.com/office/powerpoint/2010/main" val="4099190839"/>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Lst>
  <p:transition>
    <p:wipe dir="r"/>
  </p:transition>
  <p:hf hdr="0" ftr="0" dt="0"/>
  <p:txStyles>
    <p:titleStyle>
      <a:lvl1pPr algn="l" rtl="0" eaLnBrk="0" fontAlgn="base" hangingPunct="0">
        <a:lnSpc>
          <a:spcPts val="3120"/>
        </a:lnSpc>
        <a:spcBef>
          <a:spcPct val="0"/>
        </a:spcBef>
        <a:spcAft>
          <a:spcPct val="0"/>
        </a:spcAft>
        <a:defRPr sz="2400" b="1" kern="1200">
          <a:solidFill>
            <a:schemeClr val="tx1"/>
          </a:solidFill>
          <a:latin typeface="Arial" pitchFamily="34" charset="0"/>
          <a:ea typeface="+mj-ea"/>
          <a:cs typeface="Arial" pitchFamily="34" charset="0"/>
        </a:defRPr>
      </a:lvl1pPr>
      <a:lvl2pPr algn="l" rtl="0" eaLnBrk="0" fontAlgn="base" hangingPunct="0">
        <a:lnSpc>
          <a:spcPts val="3120"/>
        </a:lnSpc>
        <a:spcBef>
          <a:spcPct val="0"/>
        </a:spcBef>
        <a:spcAft>
          <a:spcPct val="0"/>
        </a:spcAft>
        <a:defRPr sz="2640" b="1">
          <a:solidFill>
            <a:schemeClr val="bg1"/>
          </a:solidFill>
          <a:latin typeface="Arial" pitchFamily="34" charset="0"/>
          <a:cs typeface="Arial" pitchFamily="34" charset="0"/>
        </a:defRPr>
      </a:lvl2pPr>
      <a:lvl3pPr algn="l" rtl="0" eaLnBrk="0" fontAlgn="base" hangingPunct="0">
        <a:lnSpc>
          <a:spcPts val="3120"/>
        </a:lnSpc>
        <a:spcBef>
          <a:spcPct val="0"/>
        </a:spcBef>
        <a:spcAft>
          <a:spcPct val="0"/>
        </a:spcAft>
        <a:defRPr sz="2640" b="1">
          <a:solidFill>
            <a:schemeClr val="bg1"/>
          </a:solidFill>
          <a:latin typeface="Arial" pitchFamily="34" charset="0"/>
          <a:cs typeface="Arial" pitchFamily="34" charset="0"/>
        </a:defRPr>
      </a:lvl3pPr>
      <a:lvl4pPr algn="l" rtl="0" eaLnBrk="0" fontAlgn="base" hangingPunct="0">
        <a:lnSpc>
          <a:spcPts val="3120"/>
        </a:lnSpc>
        <a:spcBef>
          <a:spcPct val="0"/>
        </a:spcBef>
        <a:spcAft>
          <a:spcPct val="0"/>
        </a:spcAft>
        <a:defRPr sz="2640" b="1">
          <a:solidFill>
            <a:schemeClr val="bg1"/>
          </a:solidFill>
          <a:latin typeface="Arial" pitchFamily="34" charset="0"/>
          <a:cs typeface="Arial" pitchFamily="34" charset="0"/>
        </a:defRPr>
      </a:lvl4pPr>
      <a:lvl5pPr algn="l" rtl="0" eaLnBrk="0" fontAlgn="base" hangingPunct="0">
        <a:lnSpc>
          <a:spcPts val="3120"/>
        </a:lnSpc>
        <a:spcBef>
          <a:spcPct val="0"/>
        </a:spcBef>
        <a:spcAft>
          <a:spcPct val="0"/>
        </a:spcAft>
        <a:defRPr sz="2640" b="1">
          <a:solidFill>
            <a:schemeClr val="bg1"/>
          </a:solidFill>
          <a:latin typeface="Arial" pitchFamily="34" charset="0"/>
          <a:cs typeface="Arial" pitchFamily="34" charset="0"/>
        </a:defRPr>
      </a:lvl5pPr>
      <a:lvl6pPr marL="548640" algn="l" rtl="0" fontAlgn="base">
        <a:lnSpc>
          <a:spcPts val="3120"/>
        </a:lnSpc>
        <a:spcBef>
          <a:spcPct val="0"/>
        </a:spcBef>
        <a:spcAft>
          <a:spcPct val="0"/>
        </a:spcAft>
        <a:defRPr sz="2640" b="1">
          <a:solidFill>
            <a:schemeClr val="bg1"/>
          </a:solidFill>
          <a:latin typeface="Arial" charset="0"/>
          <a:cs typeface="Arial" charset="0"/>
        </a:defRPr>
      </a:lvl6pPr>
      <a:lvl7pPr marL="1097280" algn="l" rtl="0" fontAlgn="base">
        <a:lnSpc>
          <a:spcPts val="3120"/>
        </a:lnSpc>
        <a:spcBef>
          <a:spcPct val="0"/>
        </a:spcBef>
        <a:spcAft>
          <a:spcPct val="0"/>
        </a:spcAft>
        <a:defRPr sz="2640" b="1">
          <a:solidFill>
            <a:schemeClr val="bg1"/>
          </a:solidFill>
          <a:latin typeface="Arial" charset="0"/>
          <a:cs typeface="Arial" charset="0"/>
        </a:defRPr>
      </a:lvl7pPr>
      <a:lvl8pPr marL="1645920" algn="l" rtl="0" fontAlgn="base">
        <a:lnSpc>
          <a:spcPts val="3120"/>
        </a:lnSpc>
        <a:spcBef>
          <a:spcPct val="0"/>
        </a:spcBef>
        <a:spcAft>
          <a:spcPct val="0"/>
        </a:spcAft>
        <a:defRPr sz="2640" b="1">
          <a:solidFill>
            <a:schemeClr val="bg1"/>
          </a:solidFill>
          <a:latin typeface="Arial" charset="0"/>
          <a:cs typeface="Arial" charset="0"/>
        </a:defRPr>
      </a:lvl8pPr>
      <a:lvl9pPr marL="2194560" algn="l" rtl="0" fontAlgn="base">
        <a:lnSpc>
          <a:spcPts val="3120"/>
        </a:lnSpc>
        <a:spcBef>
          <a:spcPct val="0"/>
        </a:spcBef>
        <a:spcAft>
          <a:spcPct val="0"/>
        </a:spcAft>
        <a:defRPr sz="2640" b="1">
          <a:solidFill>
            <a:schemeClr val="bg1"/>
          </a:solidFill>
          <a:latin typeface="Arial" charset="0"/>
          <a:cs typeface="Arial" charset="0"/>
        </a:defRPr>
      </a:lvl9pPr>
    </p:titleStyle>
    <p:bodyStyle>
      <a:lvl1pPr marL="215266" indent="-215266" algn="l" rtl="0" eaLnBrk="0" fontAlgn="base" hangingPunct="0">
        <a:spcBef>
          <a:spcPct val="0"/>
        </a:spcBef>
        <a:spcAft>
          <a:spcPts val="720"/>
        </a:spcAft>
        <a:buClr>
          <a:srgbClr val="FF0000"/>
        </a:buClr>
        <a:buFont typeface="Wingdings" panose="05000000000000000000" pitchFamily="2" charset="2"/>
        <a:buChar char=""/>
        <a:defRPr sz="2400" kern="1200">
          <a:solidFill>
            <a:schemeClr val="tx1"/>
          </a:solidFill>
          <a:latin typeface="Arial" pitchFamily="34" charset="0"/>
          <a:ea typeface="+mn-ea"/>
          <a:cs typeface="Arial" pitchFamily="34" charset="0"/>
        </a:defRPr>
      </a:lvl1pPr>
      <a:lvl2pPr marL="859156" indent="-310516" algn="l" rtl="0" eaLnBrk="0" fontAlgn="base" hangingPunct="0">
        <a:spcBef>
          <a:spcPct val="0"/>
        </a:spcBef>
        <a:spcAft>
          <a:spcPts val="720"/>
        </a:spcAft>
        <a:buFont typeface="Arial" panose="020B0604020202020204" pitchFamily="34" charset="0"/>
        <a:buChar char="–"/>
        <a:defRPr kern="1200">
          <a:solidFill>
            <a:schemeClr val="tx1"/>
          </a:solidFill>
          <a:latin typeface="Arial" pitchFamily="34" charset="0"/>
          <a:ea typeface="+mn-ea"/>
          <a:cs typeface="Arial" pitchFamily="34" charset="0"/>
        </a:defRPr>
      </a:lvl2pPr>
      <a:lvl3pPr marL="1289686" indent="-192406" algn="l" rtl="0" eaLnBrk="0" fontAlgn="base" hangingPunct="0">
        <a:spcBef>
          <a:spcPct val="0"/>
        </a:spcBef>
        <a:spcAft>
          <a:spcPts val="720"/>
        </a:spcAft>
        <a:buFont typeface="Arial" panose="020B0604020202020204" pitchFamily="34" charset="0"/>
        <a:buChar char="•"/>
        <a:defRPr sz="1920" kern="1200">
          <a:solidFill>
            <a:schemeClr val="tx1"/>
          </a:solidFill>
          <a:latin typeface="Arial" pitchFamily="34" charset="0"/>
          <a:ea typeface="+mn-ea"/>
          <a:cs typeface="Arial" pitchFamily="34" charset="0"/>
        </a:defRPr>
      </a:lvl3pPr>
      <a:lvl4pPr marL="1830706" indent="-184786" algn="l" rtl="0" eaLnBrk="0" fontAlgn="base" hangingPunct="0">
        <a:spcBef>
          <a:spcPct val="0"/>
        </a:spcBef>
        <a:spcAft>
          <a:spcPts val="720"/>
        </a:spcAft>
        <a:buFont typeface="Arial" panose="020B0604020202020204" pitchFamily="34" charset="0"/>
        <a:buChar char="–"/>
        <a:defRPr sz="1680" kern="1200">
          <a:solidFill>
            <a:schemeClr val="tx1"/>
          </a:solidFill>
          <a:latin typeface="Arial" pitchFamily="34" charset="0"/>
          <a:ea typeface="+mn-ea"/>
          <a:cs typeface="Arial" pitchFamily="34" charset="0"/>
        </a:defRPr>
      </a:lvl4pPr>
      <a:lvl5pPr marL="2366010" indent="-171450" algn="l" rtl="0" eaLnBrk="0" fontAlgn="base" hangingPunct="0">
        <a:spcBef>
          <a:spcPct val="0"/>
        </a:spcBef>
        <a:spcAft>
          <a:spcPts val="720"/>
        </a:spcAft>
        <a:buFont typeface="Arial" panose="020B0604020202020204" pitchFamily="34" charset="0"/>
        <a:buChar char="»"/>
        <a:defRPr sz="1680" kern="1200">
          <a:solidFill>
            <a:schemeClr val="tx1"/>
          </a:solidFill>
          <a:latin typeface="Arial" pitchFamily="34" charset="0"/>
          <a:ea typeface="+mn-ea"/>
          <a:cs typeface="Arial" pitchFamily="34" charset="0"/>
        </a:defRPr>
      </a:lvl5pPr>
      <a:lvl6pPr marL="301752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6616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11480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63440" indent="-274320" algn="l" defTabSz="1097280"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3"/>
          <p:cNvSpPr txBox="1">
            <a:spLocks noGrp="1"/>
          </p:cNvSpPr>
          <p:nvPr>
            <p:ph type="ctrTitle"/>
          </p:nvPr>
        </p:nvSpPr>
        <p:spPr>
          <a:xfrm>
            <a:off x="675518" y="1868344"/>
            <a:ext cx="10635035" cy="1398498"/>
          </a:xfrm>
          <a:prstGeom prst="rect">
            <a:avLst/>
          </a:prstGeom>
          <a:noFill/>
          <a:ln>
            <a:noFill/>
          </a:ln>
        </p:spPr>
        <p:txBody>
          <a:bodyPr spcFirstLastPara="1" wrap="square" lIns="89800" tIns="44900" rIns="89800" bIns="44900" anchor="b" anchorCtr="0">
            <a:normAutofit/>
          </a:bodyPr>
          <a:lstStyle/>
          <a:p>
            <a:pPr marL="0" lvl="0" indent="0" algn="l" rtl="0">
              <a:lnSpc>
                <a:spcPct val="99923"/>
              </a:lnSpc>
              <a:spcBef>
                <a:spcPts val="0"/>
              </a:spcBef>
              <a:spcAft>
                <a:spcPts val="0"/>
              </a:spcAft>
              <a:buSzPts val="1400"/>
              <a:buNone/>
            </a:pPr>
            <a:r>
              <a:rPr lang="en-GB" dirty="0"/>
              <a:t>Calculator Skills: Odd One Out</a:t>
            </a:r>
            <a:br>
              <a:rPr lang="en-GB" dirty="0"/>
            </a:br>
            <a:r>
              <a:rPr lang="en-GB" dirty="0"/>
              <a:t>for fx-83GT CW+, fx-85GT CW+ and fx-991 CW+ UK </a:t>
            </a:r>
            <a:endParaRPr dirty="0"/>
          </a:p>
        </p:txBody>
      </p:sp>
      <p:sp>
        <p:nvSpPr>
          <p:cNvPr id="100" name="Google Shape;100;p3"/>
          <p:cNvSpPr txBox="1">
            <a:spLocks noGrp="1"/>
          </p:cNvSpPr>
          <p:nvPr>
            <p:ph type="subTitle" idx="1"/>
          </p:nvPr>
        </p:nvSpPr>
        <p:spPr>
          <a:xfrm>
            <a:off x="675518" y="3335791"/>
            <a:ext cx="10635035" cy="1266553"/>
          </a:xfrm>
          <a:prstGeom prst="rect">
            <a:avLst/>
          </a:prstGeom>
          <a:noFill/>
          <a:ln>
            <a:noFill/>
          </a:ln>
        </p:spPr>
        <p:txBody>
          <a:bodyPr spcFirstLastPara="1" wrap="square" lIns="89800" tIns="44900" rIns="89800" bIns="44900" anchor="t" anchorCtr="0">
            <a:noAutofit/>
          </a:bodyPr>
          <a:lstStyle/>
          <a:p>
            <a:pPr marL="0" lvl="0" indent="0" algn="l" rtl="0">
              <a:lnSpc>
                <a:spcPct val="100000"/>
              </a:lnSpc>
              <a:spcBef>
                <a:spcPts val="600"/>
              </a:spcBef>
              <a:spcAft>
                <a:spcPts val="0"/>
              </a:spcAft>
              <a:buSzPts val="2000"/>
              <a:buNone/>
            </a:pPr>
            <a:r>
              <a:rPr lang="en-GB"/>
              <a:t>Joely Fashokun</a:t>
            </a:r>
            <a:endParaRPr/>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612B1-3DCA-2C77-1E71-8E36405233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2EDF84-6F25-EF47-F82B-68DA55D12119}"/>
              </a:ext>
            </a:extLst>
          </p:cNvPr>
          <p:cNvSpPr>
            <a:spLocks noGrp="1"/>
          </p:cNvSpPr>
          <p:nvPr>
            <p:ph type="title"/>
          </p:nvPr>
        </p:nvSpPr>
        <p:spPr/>
        <p:txBody>
          <a:bodyPr/>
          <a:lstStyle/>
          <a:p>
            <a:r>
              <a:rPr lang="en-GB" dirty="0"/>
              <a:t>Going Deeper: </a:t>
            </a:r>
            <a:r>
              <a:rPr lang="en-GB" dirty="0">
                <a:solidFill>
                  <a:srgbClr val="FF0000"/>
                </a:solidFill>
              </a:rPr>
              <a:t>ANSWER</a:t>
            </a:r>
          </a:p>
        </p:txBody>
      </p:sp>
      <p:sp>
        <p:nvSpPr>
          <p:cNvPr id="3" name="Text Placeholder 2">
            <a:extLst>
              <a:ext uri="{FF2B5EF4-FFF2-40B4-BE49-F238E27FC236}">
                <a16:creationId xmlns:a16="http://schemas.microsoft.com/office/drawing/2014/main" id="{AE1EAAEC-D55D-2848-CCEF-C27534AE5D1C}"/>
              </a:ext>
            </a:extLst>
          </p:cNvPr>
          <p:cNvSpPr>
            <a:spLocks noGrp="1"/>
          </p:cNvSpPr>
          <p:nvPr>
            <p:ph type="body" idx="1"/>
          </p:nvPr>
        </p:nvSpPr>
        <p:spPr/>
        <p:txBody>
          <a:bodyPr/>
          <a:lstStyle/>
          <a:p>
            <a:pPr marL="101600" indent="0" algn="ctr">
              <a:buNone/>
            </a:pPr>
            <a:r>
              <a:rPr lang="en-GB" sz="2400" b="1" dirty="0"/>
              <a:t>Why was this the odd one out? Why did this input give a different answer?</a:t>
            </a:r>
          </a:p>
          <a:p>
            <a:pPr marL="101600" indent="0">
              <a:buNone/>
            </a:pPr>
            <a:endParaRPr lang="en-GB" sz="2400" b="1" dirty="0"/>
          </a:p>
          <a:p>
            <a:pPr marL="101600" indent="0" algn="ctr">
              <a:buNone/>
            </a:pPr>
            <a:r>
              <a:rPr lang="en-GB" sz="2400" b="1" dirty="0"/>
              <a:t>How many minutes are in 0.5 hours?</a:t>
            </a:r>
          </a:p>
        </p:txBody>
      </p:sp>
      <p:sp>
        <p:nvSpPr>
          <p:cNvPr id="4" name="Slide Number Placeholder 3">
            <a:extLst>
              <a:ext uri="{FF2B5EF4-FFF2-40B4-BE49-F238E27FC236}">
                <a16:creationId xmlns:a16="http://schemas.microsoft.com/office/drawing/2014/main" id="{651C5241-D5D7-ECFE-23ED-917A7655586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10</a:t>
            </a:fld>
            <a:endParaRPr lang="en-GB"/>
          </a:p>
        </p:txBody>
      </p:sp>
      <mc:AlternateContent xmlns:mc="http://schemas.openxmlformats.org/markup-compatibility/2006" xmlns:a14="http://schemas.microsoft.com/office/drawing/2010/main">
        <mc:Choice Requires="a14">
          <p:graphicFrame>
            <p:nvGraphicFramePr>
              <p:cNvPr id="13" name="Table 12">
                <a:extLst>
                  <a:ext uri="{FF2B5EF4-FFF2-40B4-BE49-F238E27FC236}">
                    <a16:creationId xmlns:a16="http://schemas.microsoft.com/office/drawing/2014/main" id="{F792CC58-D5F3-FD7B-01CE-B130DDDA6330}"/>
                  </a:ext>
                </a:extLst>
              </p:cNvPr>
              <p:cNvGraphicFramePr>
                <a:graphicFrameLocks noGrp="1"/>
              </p:cNvGraphicFramePr>
              <p:nvPr/>
            </p:nvGraphicFramePr>
            <p:xfrm>
              <a:off x="2473200" y="32976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1838256169"/>
                        </a:ext>
                      </a:extLst>
                    </a:gridCol>
                    <a:gridCol w="2208000">
                      <a:extLst>
                        <a:ext uri="{9D8B030D-6E8A-4147-A177-3AD203B41FA5}">
                          <a16:colId xmlns:a16="http://schemas.microsoft.com/office/drawing/2014/main" val="2749527957"/>
                        </a:ext>
                      </a:extLst>
                    </a:gridCol>
                    <a:gridCol w="2208000">
                      <a:extLst>
                        <a:ext uri="{9D8B030D-6E8A-4147-A177-3AD203B41FA5}">
                          <a16:colId xmlns:a16="http://schemas.microsoft.com/office/drawing/2014/main" val="4239368425"/>
                        </a:ext>
                      </a:extLst>
                    </a:gridCol>
                    <a:gridCol w="2208000">
                      <a:extLst>
                        <a:ext uri="{9D8B030D-6E8A-4147-A177-3AD203B41FA5}">
                          <a16:colId xmlns:a16="http://schemas.microsoft.com/office/drawing/2014/main" val="1200420913"/>
                        </a:ext>
                      </a:extLst>
                    </a:gridCol>
                  </a:tblGrid>
                  <a:tr h="1080000">
                    <a:tc>
                      <a:txBody>
                        <a:bodyPr/>
                        <a:lstStyle/>
                        <a:p>
                          <a:pPr algn="ctr"/>
                          <a:r>
                            <a:rPr lang="en-GB" sz="2500" b="1" dirty="0"/>
                            <a:t>I</a:t>
                          </a:r>
                        </a:p>
                      </a:txBody>
                      <a:tcPr marL="121920" marR="121920" marT="60960" marB="60960" anchor="ctr"/>
                    </a:tc>
                    <a:tc>
                      <a:txBody>
                        <a:bodyPr/>
                        <a:lstStyle/>
                        <a:p>
                          <a:pPr algn="ctr"/>
                          <a:r>
                            <a:rPr lang="en-GB" sz="2300" dirty="0"/>
                            <a:t>Half an hour</a:t>
                          </a:r>
                        </a:p>
                      </a:txBody>
                      <a:tcPr marL="121920" marR="121920" marT="60960" marB="60960" anchor="ctr"/>
                    </a:tc>
                    <a:tc>
                      <a:txBody>
                        <a:bodyPr/>
                        <a:lstStyle/>
                        <a:p>
                          <a:pPr algn="ctr"/>
                          <a14:m>
                            <m:oMathPara xmlns:m="http://schemas.openxmlformats.org/officeDocument/2006/math">
                              <m:oMath>
                                <m:r>
                                  <a:rPr lang="en-GB" sz="2300" b="0" i="1" smtClean="0">
                                    <a:latin typeface="Cambria Math" panose="02040503050406030204" pitchFamily="18" charset="0"/>
                                  </a:rPr>
                                  <m:t>0</m:t>
                                </m:r>
                                <m:r>
                                  <a:rPr lang="en-GB" sz="2300" b="0" i="1" smtClean="0">
                                    <a:latin typeface="Cambria Math" panose="02040503050406030204" pitchFamily="18" charset="0"/>
                                    <a:ea typeface="Cambria Math" panose="02040503050406030204" pitchFamily="18" charset="0"/>
                                  </a:rPr>
                                  <m:t>°</m:t>
                                </m:r>
                                <m:sSup>
                                  <m:sSupPr>
                                    <m:ctrlPr>
                                      <a:rPr lang="en-GB" sz="2300" b="0" i="1" smtClean="0">
                                        <a:latin typeface="Cambria Math" panose="02040503050406030204" pitchFamily="18" charset="0"/>
                                        <a:ea typeface="Cambria Math" panose="02040503050406030204" pitchFamily="18" charset="0"/>
                                      </a:rPr>
                                    </m:ctrlPr>
                                  </m:sSupPr>
                                  <m:e>
                                    <m:r>
                                      <a:rPr lang="en-GB" sz="2300" b="0" i="1" smtClean="0">
                                        <a:latin typeface="Cambria Math" panose="02040503050406030204" pitchFamily="18" charset="0"/>
                                        <a:ea typeface="Cambria Math" panose="02040503050406030204" pitchFamily="18" charset="0"/>
                                      </a:rPr>
                                      <m:t>30</m:t>
                                    </m:r>
                                  </m:e>
                                  <m:sup>
                                    <m:r>
                                      <a:rPr lang="en-GB" sz="2300" b="0" i="1" smtClean="0">
                                        <a:latin typeface="Cambria Math" panose="02040503050406030204" pitchFamily="18" charset="0"/>
                                        <a:ea typeface="Cambria Math" panose="02040503050406030204" pitchFamily="18" charset="0"/>
                                      </a:rPr>
                                      <m:t>′</m:t>
                                    </m:r>
                                  </m:sup>
                                </m:sSup>
                                <m:r>
                                  <a:rPr lang="en-GB" sz="2300" b="0" i="1" smtClean="0">
                                    <a:latin typeface="Cambria Math" panose="02040503050406030204" pitchFamily="18" charset="0"/>
                                    <a:ea typeface="Cambria Math" panose="02040503050406030204" pitchFamily="18" charset="0"/>
                                  </a:rPr>
                                  <m:t>0"</m:t>
                                </m:r>
                              </m:oMath>
                            </m:oMathPara>
                          </a14:m>
                          <a:endParaRPr lang="en-GB" sz="2300" dirty="0"/>
                        </a:p>
                      </a:txBody>
                      <a:tcPr marL="121920" marR="121920" marT="60960" marB="60960" anchor="ctr"/>
                    </a:tc>
                    <a:tc>
                      <a:txBody>
                        <a:bodyPr/>
                        <a:lstStyle/>
                        <a:p>
                          <a:pPr algn="ctr"/>
                          <a:r>
                            <a:rPr lang="en-GB" sz="2300" dirty="0"/>
                            <a:t>0.3 hours</a:t>
                          </a:r>
                        </a:p>
                      </a:txBody>
                      <a:tcPr marL="121920" marR="121920" marT="60960" marB="60960" anchor="ctr"/>
                    </a:tc>
                    <a:extLst>
                      <a:ext uri="{0D108BD9-81ED-4DB2-BD59-A6C34878D82A}">
                        <a16:rowId xmlns:a16="http://schemas.microsoft.com/office/drawing/2014/main" val="1303898222"/>
                      </a:ext>
                    </a:extLst>
                  </a:tr>
                </a:tbl>
              </a:graphicData>
            </a:graphic>
          </p:graphicFrame>
        </mc:Choice>
        <mc:Fallback xmlns="">
          <p:graphicFrame>
            <p:nvGraphicFramePr>
              <p:cNvPr id="13" name="Table 12">
                <a:extLst>
                  <a:ext uri="{FF2B5EF4-FFF2-40B4-BE49-F238E27FC236}">
                    <a16:creationId xmlns:a16="http://schemas.microsoft.com/office/drawing/2014/main" id="{F792CC58-D5F3-FD7B-01CE-B130DDDA6330}"/>
                  </a:ext>
                </a:extLst>
              </p:cNvPr>
              <p:cNvGraphicFramePr>
                <a:graphicFrameLocks noGrp="1"/>
              </p:cNvGraphicFramePr>
              <p:nvPr/>
            </p:nvGraphicFramePr>
            <p:xfrm>
              <a:off x="2473200" y="32976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1838256169"/>
                        </a:ext>
                      </a:extLst>
                    </a:gridCol>
                    <a:gridCol w="2208000">
                      <a:extLst>
                        <a:ext uri="{9D8B030D-6E8A-4147-A177-3AD203B41FA5}">
                          <a16:colId xmlns:a16="http://schemas.microsoft.com/office/drawing/2014/main" val="2749527957"/>
                        </a:ext>
                      </a:extLst>
                    </a:gridCol>
                    <a:gridCol w="2208000">
                      <a:extLst>
                        <a:ext uri="{9D8B030D-6E8A-4147-A177-3AD203B41FA5}">
                          <a16:colId xmlns:a16="http://schemas.microsoft.com/office/drawing/2014/main" val="4239368425"/>
                        </a:ext>
                      </a:extLst>
                    </a:gridCol>
                    <a:gridCol w="2208000">
                      <a:extLst>
                        <a:ext uri="{9D8B030D-6E8A-4147-A177-3AD203B41FA5}">
                          <a16:colId xmlns:a16="http://schemas.microsoft.com/office/drawing/2014/main" val="1200420913"/>
                        </a:ext>
                      </a:extLst>
                    </a:gridCol>
                  </a:tblGrid>
                  <a:tr h="1080000">
                    <a:tc>
                      <a:txBody>
                        <a:bodyPr/>
                        <a:lstStyle/>
                        <a:p>
                          <a:pPr algn="ctr"/>
                          <a:r>
                            <a:rPr lang="en-GB" sz="2500" b="1" dirty="0"/>
                            <a:t>I</a:t>
                          </a:r>
                        </a:p>
                      </a:txBody>
                      <a:tcPr marL="121920" marR="121920" marT="60960" marB="60960" anchor="ctr"/>
                    </a:tc>
                    <a:tc>
                      <a:txBody>
                        <a:bodyPr/>
                        <a:lstStyle/>
                        <a:p>
                          <a:pPr algn="ctr"/>
                          <a:r>
                            <a:rPr lang="en-GB" sz="2300" dirty="0"/>
                            <a:t>Half an hour</a:t>
                          </a:r>
                        </a:p>
                      </a:txBody>
                      <a:tcPr marL="121920" marR="121920" marT="60960" marB="60960" anchor="ctr"/>
                    </a:tc>
                    <a:tc>
                      <a:txBody>
                        <a:bodyPr/>
                        <a:lstStyle/>
                        <a:p>
                          <a:endParaRPr lang="en-US"/>
                        </a:p>
                      </a:txBody>
                      <a:tcPr marL="121920" marR="121920" marT="60960" marB="60960" anchor="ctr">
                        <a:blipFill>
                          <a:blip r:embed="rId2"/>
                          <a:stretch>
                            <a:fillRect l="-126171" t="-559" r="-100275" b="-1117"/>
                          </a:stretch>
                        </a:blipFill>
                      </a:tcPr>
                    </a:tc>
                    <a:tc>
                      <a:txBody>
                        <a:bodyPr/>
                        <a:lstStyle/>
                        <a:p>
                          <a:pPr algn="ctr"/>
                          <a:r>
                            <a:rPr lang="en-GB" sz="2300" dirty="0"/>
                            <a:t>0.3 hours</a:t>
                          </a:r>
                        </a:p>
                      </a:txBody>
                      <a:tcPr marL="121920" marR="121920" marT="60960" marB="60960" anchor="ctr"/>
                    </a:tc>
                    <a:extLst>
                      <a:ext uri="{0D108BD9-81ED-4DB2-BD59-A6C34878D82A}">
                        <a16:rowId xmlns:a16="http://schemas.microsoft.com/office/drawing/2014/main" val="1303898222"/>
                      </a:ext>
                    </a:extLst>
                  </a:tr>
                </a:tbl>
              </a:graphicData>
            </a:graphic>
          </p:graphicFrame>
        </mc:Fallback>
      </mc:AlternateContent>
      <p:sp>
        <p:nvSpPr>
          <p:cNvPr id="14" name="Rectangle 13">
            <a:extLst>
              <a:ext uri="{FF2B5EF4-FFF2-40B4-BE49-F238E27FC236}">
                <a16:creationId xmlns:a16="http://schemas.microsoft.com/office/drawing/2014/main" id="{48129398-4035-061B-52FD-054E4B49B5A9}"/>
              </a:ext>
            </a:extLst>
          </p:cNvPr>
          <p:cNvSpPr>
            <a:spLocks noChangeAspect="1"/>
          </p:cNvSpPr>
          <p:nvPr/>
        </p:nvSpPr>
        <p:spPr>
          <a:xfrm>
            <a:off x="7452000" y="3297600"/>
            <a:ext cx="2198228" cy="10800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CE445CE9-AECD-B893-A2EE-F94B0E3D991D}"/>
                  </a:ext>
                </a:extLst>
              </p:cNvPr>
              <p:cNvSpPr txBox="1"/>
              <p:nvPr/>
            </p:nvSpPr>
            <p:spPr>
              <a:xfrm>
                <a:off x="2484000" y="4413347"/>
                <a:ext cx="7200000" cy="672748"/>
              </a:xfrm>
              <a:prstGeom prst="rect">
                <a:avLst/>
              </a:prstGeom>
              <a:noFill/>
            </p:spPr>
            <p:txBody>
              <a:bodyPr wrap="square">
                <a:spAutoFit/>
              </a:bodyPr>
              <a:lstStyle/>
              <a:p>
                <a:pPr algn="ctr"/>
                <a:r>
                  <a:rPr lang="en-GB" sz="2400" dirty="0">
                    <a:solidFill>
                      <a:srgbClr val="FF0000"/>
                    </a:solidFill>
                    <a:latin typeface="+mn-lt"/>
                  </a:rPr>
                  <a:t>0.3 hours is </a:t>
                </a:r>
                <a14:m>
                  <m:oMath xmlns:m="http://schemas.openxmlformats.org/officeDocument/2006/math">
                    <m:f>
                      <m:fPr>
                        <m:ctrlPr>
                          <a:rPr lang="en-GB" sz="2400" b="0" i="0" smtClean="0">
                            <a:solidFill>
                              <a:srgbClr val="FF0000"/>
                            </a:solidFill>
                            <a:latin typeface="+mn-lt"/>
                          </a:rPr>
                        </m:ctrlPr>
                      </m:fPr>
                      <m:num>
                        <m:r>
                          <m:rPr>
                            <m:nor/>
                          </m:rPr>
                          <a:rPr lang="en-GB" sz="2400" b="0" i="0" smtClean="0">
                            <a:solidFill>
                              <a:srgbClr val="FF0000"/>
                            </a:solidFill>
                            <a:latin typeface="+mn-lt"/>
                          </a:rPr>
                          <m:t>3</m:t>
                        </m:r>
                      </m:num>
                      <m:den>
                        <m:r>
                          <m:rPr>
                            <m:nor/>
                          </m:rPr>
                          <a:rPr lang="en-GB" sz="2400" b="0" i="0" smtClean="0">
                            <a:solidFill>
                              <a:srgbClr val="FF0000"/>
                            </a:solidFill>
                            <a:latin typeface="+mn-lt"/>
                          </a:rPr>
                          <m:t>10</m:t>
                        </m:r>
                      </m:den>
                    </m:f>
                    <m:r>
                      <m:rPr>
                        <m:nor/>
                      </m:rPr>
                      <a:rPr lang="en-GB" sz="2400" b="0" i="0" smtClean="0">
                        <a:solidFill>
                          <a:srgbClr val="FF0000"/>
                        </a:solidFill>
                        <a:latin typeface="+mn-lt"/>
                      </a:rPr>
                      <m:t> </m:t>
                    </m:r>
                  </m:oMath>
                </a14:m>
                <a:r>
                  <a:rPr lang="en-GB" sz="2400" dirty="0">
                    <a:solidFill>
                      <a:srgbClr val="FF0000"/>
                    </a:solidFill>
                    <a:latin typeface="+mn-lt"/>
                  </a:rPr>
                  <a:t>of 60 minutes, which is 18 minutes. </a:t>
                </a:r>
              </a:p>
            </p:txBody>
          </p:sp>
        </mc:Choice>
        <mc:Fallback xmlns="">
          <p:sp>
            <p:nvSpPr>
              <p:cNvPr id="6" name="TextBox 5">
                <a:extLst>
                  <a:ext uri="{FF2B5EF4-FFF2-40B4-BE49-F238E27FC236}">
                    <a16:creationId xmlns:a16="http://schemas.microsoft.com/office/drawing/2014/main" id="{CE445CE9-AECD-B893-A2EE-F94B0E3D991D}"/>
                  </a:ext>
                </a:extLst>
              </p:cNvPr>
              <p:cNvSpPr txBox="1">
                <a:spLocks noRot="1" noChangeAspect="1" noMove="1" noResize="1" noEditPoints="1" noAdjustHandles="1" noChangeArrowheads="1" noChangeShapeType="1" noTextEdit="1"/>
              </p:cNvSpPr>
              <p:nvPr/>
            </p:nvSpPr>
            <p:spPr>
              <a:xfrm>
                <a:off x="2484000" y="4413347"/>
                <a:ext cx="7200000" cy="672748"/>
              </a:xfrm>
              <a:prstGeom prst="rect">
                <a:avLst/>
              </a:prstGeom>
              <a:blipFill>
                <a:blip r:embed="rId3"/>
                <a:stretch>
                  <a:fillRect b="-9091"/>
                </a:stretch>
              </a:blipFill>
            </p:spPr>
            <p:txBody>
              <a:bodyPr/>
              <a:lstStyle/>
              <a:p>
                <a:r>
                  <a:rPr lang="en-GB">
                    <a:noFill/>
                  </a:rPr>
                  <a:t> </a:t>
                </a:r>
              </a:p>
            </p:txBody>
          </p:sp>
        </mc:Fallback>
      </mc:AlternateContent>
      <p:sp>
        <p:nvSpPr>
          <p:cNvPr id="8" name="TextBox 7">
            <a:extLst>
              <a:ext uri="{FF2B5EF4-FFF2-40B4-BE49-F238E27FC236}">
                <a16:creationId xmlns:a16="http://schemas.microsoft.com/office/drawing/2014/main" id="{C56C6AF0-5AA7-8246-85D9-4A4E41F921BF}"/>
              </a:ext>
            </a:extLst>
          </p:cNvPr>
          <p:cNvSpPr txBox="1"/>
          <p:nvPr/>
        </p:nvSpPr>
        <p:spPr>
          <a:xfrm>
            <a:off x="2473200" y="5209782"/>
            <a:ext cx="7200000" cy="461665"/>
          </a:xfrm>
          <a:prstGeom prst="rect">
            <a:avLst/>
          </a:prstGeom>
          <a:noFill/>
        </p:spPr>
        <p:txBody>
          <a:bodyPr wrap="square">
            <a:spAutoFit/>
          </a:bodyPr>
          <a:lstStyle/>
          <a:p>
            <a:pPr algn="ctr"/>
            <a:r>
              <a:rPr lang="en-GB" sz="2400" dirty="0">
                <a:solidFill>
                  <a:srgbClr val="FF0000"/>
                </a:solidFill>
                <a:latin typeface="+mn-lt"/>
              </a:rPr>
              <a:t>30 minutes</a:t>
            </a:r>
          </a:p>
        </p:txBody>
      </p:sp>
    </p:spTree>
    <p:extLst>
      <p:ext uri="{BB962C8B-B14F-4D97-AF65-F5344CB8AC3E}">
        <p14:creationId xmlns:p14="http://schemas.microsoft.com/office/powerpoint/2010/main" val="2356121331"/>
      </p:ext>
    </p:extLst>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76388-B6C3-6B55-B39A-5B7FD66A27D7}"/>
              </a:ext>
            </a:extLst>
          </p:cNvPr>
          <p:cNvSpPr>
            <a:spLocks noGrp="1"/>
          </p:cNvSpPr>
          <p:nvPr>
            <p:ph type="title"/>
          </p:nvPr>
        </p:nvSpPr>
        <p:spPr/>
        <p:txBody>
          <a:bodyPr/>
          <a:lstStyle/>
          <a:p>
            <a:r>
              <a:rPr lang="en-GB" dirty="0"/>
              <a:t>Teacher Guidance </a:t>
            </a:r>
            <a:r>
              <a:rPr lang="en-GB"/>
              <a:t>for Odd-One-Out</a:t>
            </a:r>
            <a:endParaRPr lang="en-GB" dirty="0"/>
          </a:p>
        </p:txBody>
      </p:sp>
      <p:sp>
        <p:nvSpPr>
          <p:cNvPr id="3" name="Text Placeholder 2">
            <a:extLst>
              <a:ext uri="{FF2B5EF4-FFF2-40B4-BE49-F238E27FC236}">
                <a16:creationId xmlns:a16="http://schemas.microsoft.com/office/drawing/2014/main" id="{02DA7A6C-3B20-4BB1-32EC-E237399629AC}"/>
              </a:ext>
            </a:extLst>
          </p:cNvPr>
          <p:cNvSpPr>
            <a:spLocks noGrp="1"/>
          </p:cNvSpPr>
          <p:nvPr>
            <p:ph type="body" idx="1"/>
          </p:nvPr>
        </p:nvSpPr>
        <p:spPr/>
        <p:txBody>
          <a:bodyPr/>
          <a:lstStyle/>
          <a:p>
            <a:pPr marL="101600" indent="0">
              <a:buNone/>
            </a:pPr>
            <a:r>
              <a:rPr lang="en-GB" sz="2000" b="1" dirty="0"/>
              <a:t>Using this resource: </a:t>
            </a:r>
            <a:endParaRPr lang="en-GB" sz="2000" dirty="0"/>
          </a:p>
          <a:p>
            <a:pPr marL="101600" indent="0">
              <a:buNone/>
            </a:pPr>
            <a:r>
              <a:rPr lang="en-GB" sz="2000" dirty="0"/>
              <a:t>This resource aims to improve calculator fluency by highlighting misconceptions about calculator entry. This resource can be used for all secondary pupils, however, it may be most appropriate for KS3 classes. The resource can be projected on the board, or printable versions are available. </a:t>
            </a:r>
          </a:p>
          <a:p>
            <a:pPr marL="101600" indent="0">
              <a:buNone/>
            </a:pPr>
            <a:endParaRPr lang="en-GB" sz="2000" dirty="0"/>
          </a:p>
          <a:p>
            <a:pPr marL="101600" indent="0">
              <a:buNone/>
            </a:pPr>
            <a:r>
              <a:rPr lang="en-GB" sz="2000" dirty="0"/>
              <a:t>Printable documents have been resized so that two worksheets (1 per student) are printed on each page.  </a:t>
            </a:r>
          </a:p>
          <a:p>
            <a:pPr marL="101600" indent="0">
              <a:buNone/>
            </a:pPr>
            <a:endParaRPr lang="en-GB" sz="2000" dirty="0"/>
          </a:p>
          <a:p>
            <a:pPr marL="101600" indent="0">
              <a:buNone/>
            </a:pPr>
            <a:r>
              <a:rPr lang="en-GB" sz="2000" b="1" dirty="0"/>
              <a:t>Calculator Guidance:</a:t>
            </a:r>
          </a:p>
          <a:p>
            <a:pPr marL="101600" indent="0"/>
            <a:r>
              <a:rPr lang="en-GB" sz="2000" dirty="0"/>
              <a:t>Question L requires students to use the % button in the catalogue. </a:t>
            </a:r>
          </a:p>
          <a:p>
            <a:pPr marL="387350" indent="-285750">
              <a:buFont typeface="Arial" panose="020B0604020202020204" pitchFamily="34" charset="0"/>
              <a:buChar char="•"/>
            </a:pPr>
            <a:r>
              <a:rPr lang="en-GB" sz="2000" dirty="0"/>
              <a:t>Find this by pressing </a:t>
            </a:r>
            <a:r>
              <a:rPr lang="en-GB" sz="2000" b="1" dirty="0">
                <a:latin typeface="Noto Sans ExtCond Med" panose="020B0606040504020204" pitchFamily="34"/>
                <a:ea typeface="Noto Sans ExtCond Med" panose="020B0606040504020204" pitchFamily="34"/>
                <a:cs typeface="Noto Sans ExtCond Med" panose="020B0606040504020204" pitchFamily="34"/>
              </a:rPr>
              <a:t>CATALOG</a:t>
            </a:r>
            <a:r>
              <a:rPr lang="en-GB" sz="2000" dirty="0"/>
              <a:t> </a:t>
            </a:r>
            <a:r>
              <a:rPr lang="en-GB" sz="2000" b="1" dirty="0">
                <a:latin typeface="CWFX01" pitchFamily="2" charset="0"/>
              </a:rPr>
              <a:t>T</a:t>
            </a:r>
            <a:r>
              <a:rPr lang="en-GB" sz="2000" dirty="0"/>
              <a:t> &gt; Probability </a:t>
            </a:r>
            <a:r>
              <a:rPr lang="en-GB" sz="2000" b="1" dirty="0">
                <a:latin typeface="CASIO ClassWiz CW01" pitchFamily="2" charset="0"/>
              </a:rPr>
              <a:t>2</a:t>
            </a:r>
            <a:r>
              <a:rPr lang="en-GB" sz="2000" dirty="0"/>
              <a:t> &gt; % </a:t>
            </a:r>
            <a:r>
              <a:rPr lang="en-GB" sz="2000" b="1" dirty="0">
                <a:latin typeface="CASIO ClassWiz CW01" pitchFamily="2" charset="0"/>
              </a:rPr>
              <a:t>1</a:t>
            </a:r>
          </a:p>
          <a:p>
            <a:endParaRPr lang="en-GB" sz="2000" dirty="0"/>
          </a:p>
          <a:p>
            <a:pPr marL="101600" indent="0">
              <a:buNone/>
            </a:pPr>
            <a:r>
              <a:rPr lang="en-GB" sz="2000" b="1" dirty="0"/>
              <a:t>Going Deeper:</a:t>
            </a:r>
          </a:p>
          <a:p>
            <a:pPr marL="101600" indent="0">
              <a:buNone/>
            </a:pPr>
            <a:r>
              <a:rPr lang="en-GB" sz="2000" dirty="0"/>
              <a:t>These questions extend students’ calculator skills by probing them to think about how the use of the answer button, brackets or other changes to the input may affect the correct answer. Students should draw on ideas about negative numbers and BIDMAS, and how inputs are interpreted by calculators. </a:t>
            </a:r>
          </a:p>
        </p:txBody>
      </p:sp>
      <p:sp>
        <p:nvSpPr>
          <p:cNvPr id="4" name="Slide Number Placeholder 3">
            <a:extLst>
              <a:ext uri="{FF2B5EF4-FFF2-40B4-BE49-F238E27FC236}">
                <a16:creationId xmlns:a16="http://schemas.microsoft.com/office/drawing/2014/main" id="{5C9A3B20-D6A7-04EF-719D-ABBF5ED1001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2</a:t>
            </a:fld>
            <a:endParaRPr lang="en-GB"/>
          </a:p>
        </p:txBody>
      </p:sp>
    </p:spTree>
    <p:extLst>
      <p:ext uri="{BB962C8B-B14F-4D97-AF65-F5344CB8AC3E}">
        <p14:creationId xmlns:p14="http://schemas.microsoft.com/office/powerpoint/2010/main" val="2060437783"/>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38D456-3F5C-24BE-649C-68A31ED2A3DD}"/>
              </a:ext>
            </a:extLst>
          </p:cNvPr>
          <p:cNvSpPr>
            <a:spLocks noGrp="1"/>
          </p:cNvSpPr>
          <p:nvPr>
            <p:ph type="sldNum" sz="quarter" idx="11"/>
          </p:nvPr>
        </p:nvSpPr>
        <p:spPr/>
        <p:txBody>
          <a:bodyPr/>
          <a:lstStyle/>
          <a:p>
            <a:pPr>
              <a:defRPr/>
            </a:pPr>
            <a:fld id="{F73811A0-53F3-44EE-959A-1FBAA921776D}" type="slidenum">
              <a:rPr lang="en-GB" smtClean="0">
                <a:solidFill>
                  <a:prstClr val="black"/>
                </a:solidFill>
              </a:rPr>
              <a:pPr>
                <a:defRPr/>
              </a:pPr>
              <a:t>3</a:t>
            </a:fld>
            <a:endParaRPr lang="en-GB">
              <a:solidFill>
                <a:prstClr val="black"/>
              </a:solidFill>
            </a:endParaRPr>
          </a:p>
        </p:txBody>
      </p:sp>
      <p:sp>
        <p:nvSpPr>
          <p:cNvPr id="11" name="Title 10">
            <a:extLst>
              <a:ext uri="{FF2B5EF4-FFF2-40B4-BE49-F238E27FC236}">
                <a16:creationId xmlns:a16="http://schemas.microsoft.com/office/drawing/2014/main" id="{C8796901-6291-39E0-B4E7-6CBC9E3934D1}"/>
              </a:ext>
            </a:extLst>
          </p:cNvPr>
          <p:cNvSpPr>
            <a:spLocks noGrp="1"/>
          </p:cNvSpPr>
          <p:nvPr>
            <p:ph type="title"/>
          </p:nvPr>
        </p:nvSpPr>
        <p:spPr/>
        <p:txBody>
          <a:bodyPr/>
          <a:lstStyle/>
          <a:p>
            <a:r>
              <a:rPr lang="en-GB" dirty="0"/>
              <a:t>Calculator Skills: Odd-One-Out</a:t>
            </a:r>
          </a:p>
        </p:txBody>
      </p:sp>
      <mc:AlternateContent xmlns:mc="http://schemas.openxmlformats.org/markup-compatibility/2006" xmlns:a14="http://schemas.microsoft.com/office/drawing/2010/main">
        <mc:Choice Requires="a14">
          <p:graphicFrame>
            <p:nvGraphicFramePr>
              <p:cNvPr id="8" name="Table Placeholder 7">
                <a:extLst>
                  <a:ext uri="{FF2B5EF4-FFF2-40B4-BE49-F238E27FC236}">
                    <a16:creationId xmlns:a16="http://schemas.microsoft.com/office/drawing/2014/main" id="{6141F2F6-8E77-E99B-F3D2-68F9BD477068}"/>
                  </a:ext>
                </a:extLst>
              </p:cNvPr>
              <p:cNvGraphicFramePr>
                <a:graphicFrameLocks noGrp="1"/>
              </p:cNvGraphicFramePr>
              <p:nvPr>
                <p:ph type="tbl" sz="quarter" idx="14"/>
                <p:extLst>
                  <p:ext uri="{D42A27DB-BD31-4B8C-83A1-F6EECF244321}">
                    <p14:modId xmlns:p14="http://schemas.microsoft.com/office/powerpoint/2010/main" val="2251056112"/>
                  </p:ext>
                </p:extLst>
              </p:nvPr>
            </p:nvGraphicFramePr>
            <p:xfrm>
              <a:off x="6443663" y="1439863"/>
              <a:ext cx="5400000" cy="4860000"/>
            </p:xfrm>
            <a:graphic>
              <a:graphicData uri="http://schemas.openxmlformats.org/drawingml/2006/table">
                <a:tbl>
                  <a:tblPr firstRow="1" bandRow="1">
                    <a:tableStyleId>{5940675A-B579-460E-94D1-54222C63F5DA}</a:tableStyleId>
                  </a:tblPr>
                  <a:tblGrid>
                    <a:gridCol w="432000">
                      <a:extLst>
                        <a:ext uri="{9D8B030D-6E8A-4147-A177-3AD203B41FA5}">
                          <a16:colId xmlns:a16="http://schemas.microsoft.com/office/drawing/2014/main" val="3868128402"/>
                        </a:ext>
                      </a:extLst>
                    </a:gridCol>
                    <a:gridCol w="1656000">
                      <a:extLst>
                        <a:ext uri="{9D8B030D-6E8A-4147-A177-3AD203B41FA5}">
                          <a16:colId xmlns:a16="http://schemas.microsoft.com/office/drawing/2014/main" val="2691589218"/>
                        </a:ext>
                      </a:extLst>
                    </a:gridCol>
                    <a:gridCol w="1656000">
                      <a:extLst>
                        <a:ext uri="{9D8B030D-6E8A-4147-A177-3AD203B41FA5}">
                          <a16:colId xmlns:a16="http://schemas.microsoft.com/office/drawing/2014/main" val="1375950246"/>
                        </a:ext>
                      </a:extLst>
                    </a:gridCol>
                    <a:gridCol w="1656000">
                      <a:extLst>
                        <a:ext uri="{9D8B030D-6E8A-4147-A177-3AD203B41FA5}">
                          <a16:colId xmlns:a16="http://schemas.microsoft.com/office/drawing/2014/main" val="3727314959"/>
                        </a:ext>
                      </a:extLst>
                    </a:gridCol>
                  </a:tblGrid>
                  <a:tr h="810000">
                    <a:tc>
                      <a:txBody>
                        <a:bodyPr/>
                        <a:lstStyle/>
                        <a:p>
                          <a:pPr algn="ctr"/>
                          <a:r>
                            <a:rPr lang="en-GB" b="1" dirty="0"/>
                            <a:t>G</a:t>
                          </a:r>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200−12</m:t>
                                    </m:r>
                                  </m:num>
                                  <m:den>
                                    <m:r>
                                      <a:rPr lang="en-GB" sz="1600" b="0" i="1" smtClean="0">
                                        <a:latin typeface="Cambria Math" panose="02040503050406030204" pitchFamily="18" charset="0"/>
                                      </a:rPr>
                                      <m:t>5</m:t>
                                    </m:r>
                                    <m:r>
                                      <a:rPr lang="en-GB" sz="1600" b="0" i="1" smtClean="0">
                                        <a:latin typeface="Cambria Math" panose="02040503050406030204" pitchFamily="18" charset="0"/>
                                        <a:ea typeface="Cambria Math" panose="02040503050406030204" pitchFamily="18" charset="0"/>
                                      </a:rPr>
                                      <m:t>×0.4</m:t>
                                    </m:r>
                                  </m:den>
                                </m:f>
                              </m:oMath>
                            </m:oMathPara>
                          </a14:m>
                          <a:endParaRPr lang="en-GB" sz="1600" dirty="0"/>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200−12</m:t>
                                    </m:r>
                                  </m:num>
                                  <m:den>
                                    <m:r>
                                      <a:rPr lang="en-GB" sz="1600" b="0" i="1" smtClean="0">
                                        <a:latin typeface="Cambria Math" panose="02040503050406030204" pitchFamily="18" charset="0"/>
                                      </a:rPr>
                                      <m:t>5</m:t>
                                    </m:r>
                                  </m:den>
                                </m:f>
                                <m:r>
                                  <a:rPr lang="en-GB" sz="1600" i="1" smtClean="0">
                                    <a:latin typeface="Cambria Math" panose="02040503050406030204" pitchFamily="18" charset="0"/>
                                    <a:ea typeface="Cambria Math" panose="02040503050406030204" pitchFamily="18" charset="0"/>
                                  </a:rPr>
                                  <m:t>×</m:t>
                                </m:r>
                                <m:r>
                                  <a:rPr lang="en-GB" sz="1600" b="0" i="1" smtClean="0">
                                    <a:latin typeface="Cambria Math" panose="02040503050406030204" pitchFamily="18" charset="0"/>
                                    <a:ea typeface="Cambria Math" panose="02040503050406030204" pitchFamily="18" charset="0"/>
                                  </a:rPr>
                                  <m:t>0.4</m:t>
                                </m:r>
                              </m:oMath>
                            </m:oMathPara>
                          </a14:m>
                          <a:endParaRPr lang="en-GB" sz="1600" dirty="0"/>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200−12</m:t>
                                    </m:r>
                                  </m:num>
                                  <m:den>
                                    <m:r>
                                      <a:rPr lang="en-GB" sz="1600" b="0" i="1" smtClean="0">
                                        <a:latin typeface="Cambria Math" panose="02040503050406030204" pitchFamily="18" charset="0"/>
                                      </a:rPr>
                                      <m:t>5</m:t>
                                    </m:r>
                                  </m:den>
                                </m:f>
                                <m:r>
                                  <a:rPr lang="en-GB" sz="1600" i="1" smtClean="0">
                                    <a:latin typeface="Cambria Math" panose="02040503050406030204" pitchFamily="18" charset="0"/>
                                    <a:ea typeface="Cambria Math" panose="02040503050406030204" pitchFamily="18" charset="0"/>
                                  </a:rPr>
                                  <m:t>÷</m:t>
                                </m:r>
                                <m:f>
                                  <m:fPr>
                                    <m:ctrlPr>
                                      <a:rPr lang="en-GB" sz="1600" b="0" i="1" smtClean="0">
                                        <a:latin typeface="Cambria Math" panose="02040503050406030204" pitchFamily="18" charset="0"/>
                                        <a:ea typeface="Cambria Math" panose="02040503050406030204" pitchFamily="18" charset="0"/>
                                      </a:rPr>
                                    </m:ctrlPr>
                                  </m:fPr>
                                  <m:num>
                                    <m:r>
                                      <a:rPr lang="en-GB" sz="1600" b="0" i="1" smtClean="0">
                                        <a:latin typeface="Cambria Math" panose="02040503050406030204" pitchFamily="18" charset="0"/>
                                        <a:ea typeface="Cambria Math" panose="02040503050406030204" pitchFamily="18" charset="0"/>
                                      </a:rPr>
                                      <m:t>2</m:t>
                                    </m:r>
                                  </m:num>
                                  <m:den>
                                    <m:r>
                                      <a:rPr lang="en-GB" sz="1600" b="0" i="1" smtClean="0">
                                        <a:latin typeface="Cambria Math" panose="02040503050406030204" pitchFamily="18" charset="0"/>
                                        <a:ea typeface="Cambria Math" panose="02040503050406030204" pitchFamily="18" charset="0"/>
                                      </a:rPr>
                                      <m:t>5</m:t>
                                    </m:r>
                                  </m:den>
                                </m:f>
                              </m:oMath>
                            </m:oMathPara>
                          </a14:m>
                          <a:endParaRPr lang="en-GB" sz="1600" dirty="0"/>
                        </a:p>
                      </a:txBody>
                      <a:tcPr anchor="ctr"/>
                    </a:tc>
                    <a:extLst>
                      <a:ext uri="{0D108BD9-81ED-4DB2-BD59-A6C34878D82A}">
                        <a16:rowId xmlns:a16="http://schemas.microsoft.com/office/drawing/2014/main" val="237745996"/>
                      </a:ext>
                    </a:extLst>
                  </a:tr>
                  <a:tr h="810000">
                    <a:tc>
                      <a:txBody>
                        <a:bodyPr/>
                        <a:lstStyle/>
                        <a:p>
                          <a:pPr algn="ctr"/>
                          <a:r>
                            <a:rPr lang="en-GB" b="1" dirty="0"/>
                            <a:t>H</a:t>
                          </a:r>
                        </a:p>
                      </a:txBody>
                      <a:tcPr anchor="ctr"/>
                    </a:tc>
                    <a:tc>
                      <a:txBody>
                        <a:bodyPr/>
                        <a:lstStyle/>
                        <a:p>
                          <a:pPr algn="ctr"/>
                          <a14:m>
                            <m:oMathPara xmlns:m="http://schemas.openxmlformats.org/officeDocument/2006/math">
                              <m:oMath>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4</m:t>
                                            </m:r>
                                          </m:e>
                                          <m:sup>
                                            <m:r>
                                              <a:rPr lang="en-GB" sz="1600" b="0" i="1" smtClean="0">
                                                <a:latin typeface="Cambria Math" panose="02040503050406030204" pitchFamily="18" charset="0"/>
                                              </a:rPr>
                                              <m:t>2</m:t>
                                            </m:r>
                                          </m:sup>
                                        </m:sSup>
                                      </m:e>
                                    </m:d>
                                  </m:e>
                                  <m:sup>
                                    <m:r>
                                      <a:rPr lang="en-GB" sz="1600" b="0" i="1" smtClean="0">
                                        <a:latin typeface="Cambria Math" panose="02040503050406030204" pitchFamily="18" charset="0"/>
                                      </a:rPr>
                                      <m:t>3</m:t>
                                    </m:r>
                                  </m:sup>
                                </m:sSup>
                              </m:oMath>
                            </m:oMathPara>
                          </a14:m>
                          <a:endParaRPr lang="en-GB" sz="1600" dirty="0"/>
                        </a:p>
                      </a:txBody>
                      <a:tcPr anchor="ctr"/>
                    </a:tc>
                    <a:tc>
                      <a:txBody>
                        <a:bodyPr/>
                        <a:lstStyle/>
                        <a:p>
                          <a:pPr algn="ctr"/>
                          <a14:m>
                            <m:oMathPara xmlns:m="http://schemas.openxmlformats.org/officeDocument/2006/math">
                              <m:o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4</m:t>
                                    </m:r>
                                  </m:e>
                                  <m:sup>
                                    <m:r>
                                      <a:rPr lang="en-GB" sz="1600" b="0" i="1" smtClean="0">
                                        <a:latin typeface="Cambria Math" panose="02040503050406030204" pitchFamily="18" charset="0"/>
                                      </a:rPr>
                                      <m:t>5</m:t>
                                    </m:r>
                                  </m:sup>
                                </m:sSup>
                              </m:oMath>
                            </m:oMathPara>
                          </a14:m>
                          <a:endParaRPr lang="en-GB" sz="1600" dirty="0"/>
                        </a:p>
                      </a:txBody>
                      <a:tcPr anchor="ctr"/>
                    </a:tc>
                    <a:tc>
                      <a:txBody>
                        <a:bodyPr/>
                        <a:lstStyle/>
                        <a:p>
                          <a:pPr algn="ctr"/>
                          <a14:m>
                            <m:oMathPara xmlns:m="http://schemas.openxmlformats.org/officeDocument/2006/math">
                              <m:oMath>
                                <m:r>
                                  <a:rPr lang="en-GB" sz="1600" b="0" i="1" smtClean="0">
                                    <a:latin typeface="Cambria Math" panose="02040503050406030204" pitchFamily="18" charset="0"/>
                                  </a:rPr>
                                  <m:t>64</m:t>
                                </m:r>
                                <m:rad>
                                  <m:radPr>
                                    <m:degHide m:val="on"/>
                                    <m:ctrlPr>
                                      <a:rPr lang="en-GB" sz="1600" b="0" i="1" smtClean="0">
                                        <a:latin typeface="Cambria Math" panose="02040503050406030204" pitchFamily="18" charset="0"/>
                                      </a:rPr>
                                    </m:ctrlPr>
                                  </m:radPr>
                                  <m:deg/>
                                  <m:e>
                                    <m:r>
                                      <a:rPr lang="en-GB" sz="1600" b="0" i="1" smtClean="0">
                                        <a:latin typeface="Cambria Math" panose="02040503050406030204" pitchFamily="18" charset="0"/>
                                      </a:rPr>
                                      <m:t>256</m:t>
                                    </m:r>
                                  </m:e>
                                </m:rad>
                              </m:oMath>
                            </m:oMathPara>
                          </a14:m>
                          <a:endParaRPr lang="en-GB" sz="1600" dirty="0"/>
                        </a:p>
                      </a:txBody>
                      <a:tcPr anchor="ctr"/>
                    </a:tc>
                    <a:extLst>
                      <a:ext uri="{0D108BD9-81ED-4DB2-BD59-A6C34878D82A}">
                        <a16:rowId xmlns:a16="http://schemas.microsoft.com/office/drawing/2014/main" val="2839210645"/>
                      </a:ext>
                    </a:extLst>
                  </a:tr>
                  <a:tr h="810000">
                    <a:tc>
                      <a:txBody>
                        <a:bodyPr/>
                        <a:lstStyle/>
                        <a:p>
                          <a:pPr algn="ctr"/>
                          <a:r>
                            <a:rPr lang="en-GB" b="1" dirty="0"/>
                            <a:t>I</a:t>
                          </a:r>
                        </a:p>
                      </a:txBody>
                      <a:tcPr anchor="ctr"/>
                    </a:tc>
                    <a:tc>
                      <a:txBody>
                        <a:bodyPr/>
                        <a:lstStyle/>
                        <a:p>
                          <a:pPr algn="ctr"/>
                          <a:r>
                            <a:rPr lang="en-GB" sz="1600" dirty="0"/>
                            <a:t>Half an hour</a:t>
                          </a:r>
                        </a:p>
                      </a:txBody>
                      <a:tcPr anchor="ctr"/>
                    </a:tc>
                    <a:tc>
                      <a:txBody>
                        <a:bodyPr/>
                        <a:lstStyle/>
                        <a:p>
                          <a:pPr algn="ctr"/>
                          <a14:m>
                            <m:oMathPara xmlns:m="http://schemas.openxmlformats.org/officeDocument/2006/math">
                              <m:oMath>
                                <m:r>
                                  <a:rPr lang="en-GB" sz="1600" b="0" i="1" smtClean="0">
                                    <a:latin typeface="Cambria Math" panose="02040503050406030204" pitchFamily="18" charset="0"/>
                                  </a:rPr>
                                  <m:t>0</m:t>
                                </m:r>
                                <m:r>
                                  <a:rPr lang="en-GB" sz="1600" b="0" i="1" smtClean="0">
                                    <a:latin typeface="Cambria Math" panose="02040503050406030204" pitchFamily="18" charset="0"/>
                                    <a:ea typeface="Cambria Math" panose="02040503050406030204" pitchFamily="18" charset="0"/>
                                  </a:rPr>
                                  <m:t>°</m:t>
                                </m:r>
                                <m:sSup>
                                  <m:sSupPr>
                                    <m:ctrlPr>
                                      <a:rPr lang="en-GB" sz="1600" b="0" i="1" smtClean="0">
                                        <a:latin typeface="Cambria Math" panose="02040503050406030204" pitchFamily="18" charset="0"/>
                                        <a:ea typeface="Cambria Math" panose="02040503050406030204" pitchFamily="18" charset="0"/>
                                      </a:rPr>
                                    </m:ctrlPr>
                                  </m:sSupPr>
                                  <m:e>
                                    <m:r>
                                      <a:rPr lang="en-GB" sz="1600" b="0" i="1" smtClean="0">
                                        <a:latin typeface="Cambria Math" panose="02040503050406030204" pitchFamily="18" charset="0"/>
                                        <a:ea typeface="Cambria Math" panose="02040503050406030204" pitchFamily="18" charset="0"/>
                                      </a:rPr>
                                      <m:t>30</m:t>
                                    </m:r>
                                  </m:e>
                                  <m:sup>
                                    <m:r>
                                      <a:rPr lang="en-GB" sz="1600" b="0" i="1" smtClean="0">
                                        <a:latin typeface="Cambria Math" panose="02040503050406030204" pitchFamily="18" charset="0"/>
                                        <a:ea typeface="Cambria Math" panose="02040503050406030204" pitchFamily="18" charset="0"/>
                                      </a:rPr>
                                      <m:t>′</m:t>
                                    </m:r>
                                  </m:sup>
                                </m:sSup>
                                <m:r>
                                  <a:rPr lang="en-GB" sz="1600" b="0" i="1" smtClean="0">
                                    <a:latin typeface="Cambria Math" panose="02040503050406030204" pitchFamily="18" charset="0"/>
                                    <a:ea typeface="Cambria Math" panose="02040503050406030204" pitchFamily="18" charset="0"/>
                                  </a:rPr>
                                  <m:t>0"</m:t>
                                </m:r>
                              </m:oMath>
                            </m:oMathPara>
                          </a14:m>
                          <a:endParaRPr lang="en-GB" sz="1600" dirty="0"/>
                        </a:p>
                      </a:txBody>
                      <a:tcPr anchor="ctr"/>
                    </a:tc>
                    <a:tc>
                      <a:txBody>
                        <a:bodyPr/>
                        <a:lstStyle/>
                        <a:p>
                          <a:pPr algn="ctr"/>
                          <a:r>
                            <a:rPr lang="en-GB" sz="1600" dirty="0"/>
                            <a:t>0.3 hours</a:t>
                          </a:r>
                        </a:p>
                      </a:txBody>
                      <a:tcPr anchor="ctr"/>
                    </a:tc>
                    <a:extLst>
                      <a:ext uri="{0D108BD9-81ED-4DB2-BD59-A6C34878D82A}">
                        <a16:rowId xmlns:a16="http://schemas.microsoft.com/office/drawing/2014/main" val="28787845"/>
                      </a:ext>
                    </a:extLst>
                  </a:tr>
                  <a:tr h="810000">
                    <a:tc>
                      <a:txBody>
                        <a:bodyPr/>
                        <a:lstStyle/>
                        <a:p>
                          <a:pPr algn="ctr"/>
                          <a:r>
                            <a:rPr lang="en-GB" b="1" dirty="0"/>
                            <a:t>J</a:t>
                          </a:r>
                        </a:p>
                      </a:txBody>
                      <a:tcPr anchor="ctr"/>
                    </a:tc>
                    <a:tc>
                      <a:txBody>
                        <a:bodyPr/>
                        <a:lstStyle/>
                        <a:p>
                          <a:pPr algn="ctr"/>
                          <a:r>
                            <a:rPr lang="en-GB" sz="1600" dirty="0"/>
                            <a:t>2hrs 36mins</a:t>
                          </a:r>
                        </a:p>
                      </a:txBody>
                      <a:tcPr anchor="ctr"/>
                    </a:tc>
                    <a:tc>
                      <a:txBody>
                        <a:bodyPr/>
                        <a:lstStyle/>
                        <a:p>
                          <a:pPr algn="ctr"/>
                          <a:r>
                            <a:rPr lang="en-GB" sz="1600" dirty="0"/>
                            <a:t>2.25hrs</a:t>
                          </a:r>
                        </a:p>
                      </a:txBody>
                      <a:tcPr anchor="ctr"/>
                    </a:tc>
                    <a:tc>
                      <a:txBody>
                        <a:bodyPr/>
                        <a:lstStyle/>
                        <a:p>
                          <a:pPr algn="ctr"/>
                          <a:r>
                            <a:rPr lang="en-GB" sz="1600" dirty="0"/>
                            <a:t>2.6hrs</a:t>
                          </a:r>
                        </a:p>
                      </a:txBody>
                      <a:tcPr anchor="ctr"/>
                    </a:tc>
                    <a:extLst>
                      <a:ext uri="{0D108BD9-81ED-4DB2-BD59-A6C34878D82A}">
                        <a16:rowId xmlns:a16="http://schemas.microsoft.com/office/drawing/2014/main" val="1016124216"/>
                      </a:ext>
                    </a:extLst>
                  </a:tr>
                  <a:tr h="810000">
                    <a:tc>
                      <a:txBody>
                        <a:bodyPr/>
                        <a:lstStyle/>
                        <a:p>
                          <a:pPr algn="ctr"/>
                          <a:r>
                            <a:rPr lang="en-GB" b="1" dirty="0"/>
                            <a:t>K</a:t>
                          </a:r>
                        </a:p>
                      </a:txBody>
                      <a:tcPr anchor="ctr"/>
                    </a:tc>
                    <a:tc>
                      <a:txBody>
                        <a:bodyPr/>
                        <a:lstStyle/>
                        <a:p>
                          <a:pPr algn="ctr"/>
                          <a14:m>
                            <m:oMathPara xmlns:m="http://schemas.openxmlformats.org/officeDocument/2006/math">
                              <m:oMath>
                                <m:rad>
                                  <m:radPr>
                                    <m:degHide m:val="on"/>
                                    <m:ctrlPr>
                                      <a:rPr lang="en-GB" sz="1600" i="1" smtClean="0">
                                        <a:latin typeface="Cambria Math" panose="02040503050406030204" pitchFamily="18" charset="0"/>
                                      </a:rPr>
                                    </m:ctrlPr>
                                  </m:radPr>
                                  <m:deg/>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9+2</m:t>
                                        </m:r>
                                      </m:e>
                                    </m:d>
                                    <m:d>
                                      <m:dPr>
                                        <m:ctrlPr>
                                          <a:rPr lang="en-GB" sz="1600" b="0" i="1" smtClean="0">
                                            <a:latin typeface="Cambria Math" panose="02040503050406030204" pitchFamily="18" charset="0"/>
                                          </a:rPr>
                                        </m:ctrlPr>
                                      </m:dPr>
                                      <m:e>
                                        <m:r>
                                          <a:rPr lang="en-GB" sz="1600" b="0" i="1" smtClean="0">
                                            <a:latin typeface="Cambria Math" panose="02040503050406030204" pitchFamily="18" charset="0"/>
                                          </a:rPr>
                                          <m:t>7+4</m:t>
                                        </m:r>
                                      </m:e>
                                    </m:d>
                                  </m:e>
                                </m:rad>
                              </m:oMath>
                            </m:oMathPara>
                          </a14:m>
                          <a:endParaRPr lang="en-GB" sz="1600" dirty="0"/>
                        </a:p>
                      </a:txBody>
                      <a:tcPr anchor="ctr"/>
                    </a:tc>
                    <a:tc>
                      <a:txBody>
                        <a:bodyPr/>
                        <a:lstStyle/>
                        <a:p>
                          <a:pPr algn="ctr"/>
                          <a14:m>
                            <m:oMathPara xmlns:m="http://schemas.openxmlformats.org/officeDocument/2006/math">
                              <m:o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2</m:t>
                                    </m:r>
                                  </m:e>
                                  <m:sup>
                                    <m:r>
                                      <a:rPr lang="en-GB" sz="1600" b="0" i="1" smtClean="0">
                                        <a:latin typeface="Cambria Math" panose="02040503050406030204" pitchFamily="18" charset="0"/>
                                      </a:rPr>
                                      <m:t>3</m:t>
                                    </m:r>
                                  </m:sup>
                                </m:sSup>
                                <m:r>
                                  <a:rPr lang="en-GB" sz="1600" i="1" smtClean="0">
                                    <a:latin typeface="Cambria Math" panose="02040503050406030204" pitchFamily="18" charset="0"/>
                                    <a:ea typeface="Cambria Math" panose="02040503050406030204" pitchFamily="18" charset="0"/>
                                  </a:rPr>
                                  <m:t>×</m:t>
                                </m:r>
                                <m:rad>
                                  <m:radPr>
                                    <m:degHide m:val="on"/>
                                    <m:ctrlPr>
                                      <a:rPr lang="en-GB" sz="1600" i="1" smtClean="0">
                                        <a:latin typeface="Cambria Math" panose="02040503050406030204" pitchFamily="18" charset="0"/>
                                        <a:ea typeface="Cambria Math" panose="02040503050406030204" pitchFamily="18" charset="0"/>
                                      </a:rPr>
                                    </m:ctrlPr>
                                  </m:radPr>
                                  <m:deg/>
                                  <m:e>
                                    <m:r>
                                      <a:rPr lang="en-GB" sz="1600" b="0" i="1" smtClean="0">
                                        <a:latin typeface="Cambria Math" panose="02040503050406030204" pitchFamily="18" charset="0"/>
                                        <a:ea typeface="Cambria Math" panose="02040503050406030204" pitchFamily="18" charset="0"/>
                                      </a:rPr>
                                      <m:t>9</m:t>
                                    </m:r>
                                  </m:e>
                                </m:rad>
                                <m:r>
                                  <a:rPr lang="en-GB" sz="1600" i="1" smtClean="0">
                                    <a:latin typeface="Cambria Math" panose="02040503050406030204" pitchFamily="18" charset="0"/>
                                    <a:ea typeface="Cambria Math" panose="02040503050406030204" pitchFamily="18" charset="0"/>
                                  </a:rPr>
                                  <m:t>×</m:t>
                                </m:r>
                                <m:sSup>
                                  <m:sSupPr>
                                    <m:ctrlPr>
                                      <a:rPr lang="en-GB" sz="1600" b="0" i="1" smtClean="0">
                                        <a:latin typeface="Cambria Math" panose="02040503050406030204" pitchFamily="18" charset="0"/>
                                        <a:ea typeface="Cambria Math" panose="02040503050406030204" pitchFamily="18" charset="0"/>
                                      </a:rPr>
                                    </m:ctrlPr>
                                  </m:sSupPr>
                                  <m:e>
                                    <m:d>
                                      <m:dPr>
                                        <m:ctrlPr>
                                          <a:rPr lang="en-GB" sz="1600" b="0" i="1" smtClean="0">
                                            <a:latin typeface="Cambria Math" panose="02040503050406030204" pitchFamily="18" charset="0"/>
                                            <a:ea typeface="Cambria Math" panose="02040503050406030204" pitchFamily="18" charset="0"/>
                                          </a:rPr>
                                        </m:ctrlPr>
                                      </m:dPr>
                                      <m:e>
                                        <m:f>
                                          <m:fPr>
                                            <m:ctrlPr>
                                              <a:rPr lang="en-GB" sz="1600" b="0" i="1" smtClean="0">
                                                <a:latin typeface="Cambria Math" panose="02040503050406030204" pitchFamily="18" charset="0"/>
                                                <a:ea typeface="Cambria Math" panose="02040503050406030204" pitchFamily="18" charset="0"/>
                                              </a:rPr>
                                            </m:ctrlPr>
                                          </m:fPr>
                                          <m:num>
                                            <m:r>
                                              <a:rPr lang="en-GB" sz="1600" b="0" i="1" smtClean="0">
                                                <a:latin typeface="Cambria Math" panose="02040503050406030204" pitchFamily="18" charset="0"/>
                                                <a:ea typeface="Cambria Math" panose="02040503050406030204" pitchFamily="18" charset="0"/>
                                              </a:rPr>
                                              <m:t>1</m:t>
                                            </m:r>
                                          </m:num>
                                          <m:den>
                                            <m:r>
                                              <a:rPr lang="en-GB" sz="1600" b="0" i="1" smtClean="0">
                                                <a:latin typeface="Cambria Math" panose="02040503050406030204" pitchFamily="18" charset="0"/>
                                                <a:ea typeface="Cambria Math" panose="02040503050406030204" pitchFamily="18" charset="0"/>
                                              </a:rPr>
                                              <m:t>5</m:t>
                                            </m:r>
                                          </m:den>
                                        </m:f>
                                      </m:e>
                                    </m:d>
                                  </m:e>
                                  <m:sup>
                                    <m:r>
                                      <a:rPr lang="en-GB" sz="1600" b="0" i="1" smtClean="0">
                                        <a:latin typeface="Cambria Math" panose="02040503050406030204" pitchFamily="18" charset="0"/>
                                        <a:ea typeface="Cambria Math" panose="02040503050406030204" pitchFamily="18" charset="0"/>
                                      </a:rPr>
                                      <m:t>−1</m:t>
                                    </m:r>
                                  </m:sup>
                                </m:sSup>
                              </m:oMath>
                            </m:oMathPara>
                          </a14:m>
                          <a:endParaRPr lang="en-GB" sz="1600" dirty="0"/>
                        </a:p>
                      </a:txBody>
                      <a:tcPr anchor="ctr"/>
                    </a:tc>
                    <a:tc>
                      <a:txBody>
                        <a:bodyPr/>
                        <a:lstStyle/>
                        <a:p>
                          <a:pPr algn="ctr"/>
                          <a14:m>
                            <m:oMathPara xmlns:m="http://schemas.openxmlformats.org/officeDocument/2006/math">
                              <m:o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30</m:t>
                                    </m:r>
                                  </m:num>
                                  <m:den>
                                    <m:r>
                                      <a:rPr lang="en-GB" sz="1400" b="0" i="1" smtClean="0">
                                        <a:latin typeface="Cambria Math" panose="02040503050406030204" pitchFamily="18" charset="0"/>
                                      </a:rPr>
                                      <m:t>2</m:t>
                                    </m:r>
                                  </m:den>
                                </m:f>
                                <m:r>
                                  <a:rPr lang="en-GB" sz="1400" i="1" smtClean="0">
                                    <a:latin typeface="Cambria Math" panose="02040503050406030204" pitchFamily="18" charset="0"/>
                                    <a:ea typeface="Cambria Math" panose="02040503050406030204" pitchFamily="18" charset="0"/>
                                  </a:rPr>
                                  <m:t>×</m:t>
                                </m:r>
                                <m:rad>
                                  <m:radPr>
                                    <m:degHide m:val="on"/>
                                    <m:ctrlPr>
                                      <a:rPr lang="en-GB" sz="1400" i="1" smtClean="0">
                                        <a:latin typeface="Cambria Math" panose="02040503050406030204" pitchFamily="18" charset="0"/>
                                        <a:ea typeface="Cambria Math" panose="02040503050406030204" pitchFamily="18" charset="0"/>
                                      </a:rPr>
                                    </m:ctrlPr>
                                  </m:radPr>
                                  <m:deg/>
                                  <m:e>
                                    <m:r>
                                      <a:rPr lang="en-GB" sz="1400" b="0" i="1" smtClean="0">
                                        <a:latin typeface="Cambria Math" panose="02040503050406030204" pitchFamily="18" charset="0"/>
                                        <a:ea typeface="Cambria Math" panose="02040503050406030204" pitchFamily="18" charset="0"/>
                                      </a:rPr>
                                      <m:t>4</m:t>
                                    </m:r>
                                  </m:e>
                                </m:rad>
                                <m:d>
                                  <m:dPr>
                                    <m:ctrlPr>
                                      <a:rPr lang="en-GB" sz="1400" b="0" i="1" smtClean="0">
                                        <a:latin typeface="Cambria Math" panose="02040503050406030204" pitchFamily="18" charset="0"/>
                                        <a:ea typeface="Cambria Math" panose="02040503050406030204" pitchFamily="18" charset="0"/>
                                      </a:rPr>
                                    </m:ctrlPr>
                                  </m:dPr>
                                  <m:e>
                                    <m:r>
                                      <a:rPr lang="en-GB" sz="1400" b="0" i="1" smtClean="0">
                                        <a:latin typeface="Cambria Math" panose="02040503050406030204" pitchFamily="18" charset="0"/>
                                        <a:ea typeface="Cambria Math" panose="02040503050406030204" pitchFamily="18" charset="0"/>
                                      </a:rPr>
                                      <m:t>2.7+1.3</m:t>
                                    </m:r>
                                  </m:e>
                                </m:d>
                              </m:oMath>
                            </m:oMathPara>
                          </a14:m>
                          <a:endParaRPr lang="en-GB" sz="1400" dirty="0"/>
                        </a:p>
                      </a:txBody>
                      <a:tcPr anchor="ctr"/>
                    </a:tc>
                    <a:extLst>
                      <a:ext uri="{0D108BD9-81ED-4DB2-BD59-A6C34878D82A}">
                        <a16:rowId xmlns:a16="http://schemas.microsoft.com/office/drawing/2014/main" val="4253903930"/>
                      </a:ext>
                    </a:extLst>
                  </a:tr>
                  <a:tr h="810000">
                    <a:tc>
                      <a:txBody>
                        <a:bodyPr/>
                        <a:lstStyle/>
                        <a:p>
                          <a:pPr algn="ctr"/>
                          <a:r>
                            <a:rPr lang="en-GB" b="1" dirty="0"/>
                            <a:t>L</a:t>
                          </a:r>
                        </a:p>
                      </a:txBody>
                      <a:tcPr anchor="ctr"/>
                    </a:tc>
                    <a:tc>
                      <a:txBody>
                        <a:bodyPr/>
                        <a:lstStyle/>
                        <a:p>
                          <a:pPr algn="ctr"/>
                          <a:r>
                            <a:rPr lang="en-GB" sz="1600" dirty="0"/>
                            <a:t>41% of 812</a:t>
                          </a:r>
                        </a:p>
                      </a:txBody>
                      <a:tcPr anchor="ctr"/>
                    </a:tc>
                    <a:tc>
                      <a:txBody>
                        <a:bodyPr/>
                        <a:lstStyle/>
                        <a:p>
                          <a:pPr algn="ctr"/>
                          <a:r>
                            <a:rPr lang="en-GB" sz="1600" dirty="0"/>
                            <a:t>65.6% of 507.5</a:t>
                          </a:r>
                        </a:p>
                      </a:txBody>
                      <a:tcPr anchor="ctr"/>
                    </a:tc>
                    <a:tc>
                      <a:txBody>
                        <a:bodyPr/>
                        <a:lstStyle/>
                        <a:p>
                          <a:pPr algn="ctr"/>
                          <a:r>
                            <a:rPr lang="en-GB" sz="1600" dirty="0"/>
                            <a:t>55.5% of 670</a:t>
                          </a:r>
                        </a:p>
                      </a:txBody>
                      <a:tcPr anchor="ctr"/>
                    </a:tc>
                    <a:extLst>
                      <a:ext uri="{0D108BD9-81ED-4DB2-BD59-A6C34878D82A}">
                        <a16:rowId xmlns:a16="http://schemas.microsoft.com/office/drawing/2014/main" val="2427666239"/>
                      </a:ext>
                    </a:extLst>
                  </a:tr>
                </a:tbl>
              </a:graphicData>
            </a:graphic>
          </p:graphicFrame>
        </mc:Choice>
        <mc:Fallback xmlns="">
          <p:graphicFrame>
            <p:nvGraphicFramePr>
              <p:cNvPr id="8" name="Table Placeholder 7">
                <a:extLst>
                  <a:ext uri="{FF2B5EF4-FFF2-40B4-BE49-F238E27FC236}">
                    <a16:creationId xmlns:a16="http://schemas.microsoft.com/office/drawing/2014/main" id="{6141F2F6-8E77-E99B-F3D2-68F9BD477068}"/>
                  </a:ext>
                </a:extLst>
              </p:cNvPr>
              <p:cNvGraphicFramePr>
                <a:graphicFrameLocks noGrp="1"/>
              </p:cNvGraphicFramePr>
              <p:nvPr>
                <p:ph type="tbl" sz="quarter" idx="14"/>
                <p:extLst>
                  <p:ext uri="{D42A27DB-BD31-4B8C-83A1-F6EECF244321}">
                    <p14:modId xmlns:p14="http://schemas.microsoft.com/office/powerpoint/2010/main" val="2251056112"/>
                  </p:ext>
                </p:extLst>
              </p:nvPr>
            </p:nvGraphicFramePr>
            <p:xfrm>
              <a:off x="6443663" y="1439863"/>
              <a:ext cx="5400000" cy="4860000"/>
            </p:xfrm>
            <a:graphic>
              <a:graphicData uri="http://schemas.openxmlformats.org/drawingml/2006/table">
                <a:tbl>
                  <a:tblPr firstRow="1" bandRow="1">
                    <a:tableStyleId>{5940675A-B579-460E-94D1-54222C63F5DA}</a:tableStyleId>
                  </a:tblPr>
                  <a:tblGrid>
                    <a:gridCol w="432000">
                      <a:extLst>
                        <a:ext uri="{9D8B030D-6E8A-4147-A177-3AD203B41FA5}">
                          <a16:colId xmlns:a16="http://schemas.microsoft.com/office/drawing/2014/main" val="3868128402"/>
                        </a:ext>
                      </a:extLst>
                    </a:gridCol>
                    <a:gridCol w="1656000">
                      <a:extLst>
                        <a:ext uri="{9D8B030D-6E8A-4147-A177-3AD203B41FA5}">
                          <a16:colId xmlns:a16="http://schemas.microsoft.com/office/drawing/2014/main" val="2691589218"/>
                        </a:ext>
                      </a:extLst>
                    </a:gridCol>
                    <a:gridCol w="1656000">
                      <a:extLst>
                        <a:ext uri="{9D8B030D-6E8A-4147-A177-3AD203B41FA5}">
                          <a16:colId xmlns:a16="http://schemas.microsoft.com/office/drawing/2014/main" val="1375950246"/>
                        </a:ext>
                      </a:extLst>
                    </a:gridCol>
                    <a:gridCol w="1656000">
                      <a:extLst>
                        <a:ext uri="{9D8B030D-6E8A-4147-A177-3AD203B41FA5}">
                          <a16:colId xmlns:a16="http://schemas.microsoft.com/office/drawing/2014/main" val="3727314959"/>
                        </a:ext>
                      </a:extLst>
                    </a:gridCol>
                  </a:tblGrid>
                  <a:tr h="810000">
                    <a:tc>
                      <a:txBody>
                        <a:bodyPr/>
                        <a:lstStyle/>
                        <a:p>
                          <a:pPr algn="ctr"/>
                          <a:r>
                            <a:rPr lang="en-GB" b="1" dirty="0"/>
                            <a:t>G</a:t>
                          </a:r>
                        </a:p>
                      </a:txBody>
                      <a:tcPr anchor="ctr"/>
                    </a:tc>
                    <a:tc>
                      <a:txBody>
                        <a:bodyPr/>
                        <a:lstStyle/>
                        <a:p>
                          <a:endParaRPr lang="en-US"/>
                        </a:p>
                      </a:txBody>
                      <a:tcPr anchor="ctr">
                        <a:blipFill>
                          <a:blip r:embed="rId2"/>
                          <a:stretch>
                            <a:fillRect l="-26838" t="-752" r="-200368" b="-501504"/>
                          </a:stretch>
                        </a:blipFill>
                      </a:tcPr>
                    </a:tc>
                    <a:tc>
                      <a:txBody>
                        <a:bodyPr/>
                        <a:lstStyle/>
                        <a:p>
                          <a:endParaRPr lang="en-US"/>
                        </a:p>
                      </a:txBody>
                      <a:tcPr anchor="ctr">
                        <a:blipFill>
                          <a:blip r:embed="rId2"/>
                          <a:stretch>
                            <a:fillRect l="-127306" t="-752" r="-101107" b="-501504"/>
                          </a:stretch>
                        </a:blipFill>
                      </a:tcPr>
                    </a:tc>
                    <a:tc>
                      <a:txBody>
                        <a:bodyPr/>
                        <a:lstStyle/>
                        <a:p>
                          <a:endParaRPr lang="en-US"/>
                        </a:p>
                      </a:txBody>
                      <a:tcPr anchor="ctr">
                        <a:blipFill>
                          <a:blip r:embed="rId2"/>
                          <a:stretch>
                            <a:fillRect l="-226471" t="-752" r="-735" b="-501504"/>
                          </a:stretch>
                        </a:blipFill>
                      </a:tcPr>
                    </a:tc>
                    <a:extLst>
                      <a:ext uri="{0D108BD9-81ED-4DB2-BD59-A6C34878D82A}">
                        <a16:rowId xmlns:a16="http://schemas.microsoft.com/office/drawing/2014/main" val="237745996"/>
                      </a:ext>
                    </a:extLst>
                  </a:tr>
                  <a:tr h="810000">
                    <a:tc>
                      <a:txBody>
                        <a:bodyPr/>
                        <a:lstStyle/>
                        <a:p>
                          <a:pPr algn="ctr"/>
                          <a:r>
                            <a:rPr lang="en-GB" b="1" dirty="0"/>
                            <a:t>H</a:t>
                          </a:r>
                        </a:p>
                      </a:txBody>
                      <a:tcPr anchor="ctr"/>
                    </a:tc>
                    <a:tc>
                      <a:txBody>
                        <a:bodyPr/>
                        <a:lstStyle/>
                        <a:p>
                          <a:endParaRPr lang="en-US"/>
                        </a:p>
                      </a:txBody>
                      <a:tcPr anchor="ctr">
                        <a:blipFill>
                          <a:blip r:embed="rId2"/>
                          <a:stretch>
                            <a:fillRect l="-26838" t="-100752" r="-200368" b="-401504"/>
                          </a:stretch>
                        </a:blipFill>
                      </a:tcPr>
                    </a:tc>
                    <a:tc>
                      <a:txBody>
                        <a:bodyPr/>
                        <a:lstStyle/>
                        <a:p>
                          <a:endParaRPr lang="en-US"/>
                        </a:p>
                      </a:txBody>
                      <a:tcPr anchor="ctr">
                        <a:blipFill>
                          <a:blip r:embed="rId2"/>
                          <a:stretch>
                            <a:fillRect l="-127306" t="-100752" r="-101107" b="-401504"/>
                          </a:stretch>
                        </a:blipFill>
                      </a:tcPr>
                    </a:tc>
                    <a:tc>
                      <a:txBody>
                        <a:bodyPr/>
                        <a:lstStyle/>
                        <a:p>
                          <a:endParaRPr lang="en-US"/>
                        </a:p>
                      </a:txBody>
                      <a:tcPr anchor="ctr">
                        <a:blipFill>
                          <a:blip r:embed="rId2"/>
                          <a:stretch>
                            <a:fillRect l="-226471" t="-100752" r="-735" b="-401504"/>
                          </a:stretch>
                        </a:blipFill>
                      </a:tcPr>
                    </a:tc>
                    <a:extLst>
                      <a:ext uri="{0D108BD9-81ED-4DB2-BD59-A6C34878D82A}">
                        <a16:rowId xmlns:a16="http://schemas.microsoft.com/office/drawing/2014/main" val="2839210645"/>
                      </a:ext>
                    </a:extLst>
                  </a:tr>
                  <a:tr h="810000">
                    <a:tc>
                      <a:txBody>
                        <a:bodyPr/>
                        <a:lstStyle/>
                        <a:p>
                          <a:pPr algn="ctr"/>
                          <a:r>
                            <a:rPr lang="en-GB" b="1" dirty="0"/>
                            <a:t>I</a:t>
                          </a:r>
                        </a:p>
                      </a:txBody>
                      <a:tcPr anchor="ctr"/>
                    </a:tc>
                    <a:tc>
                      <a:txBody>
                        <a:bodyPr/>
                        <a:lstStyle/>
                        <a:p>
                          <a:pPr algn="ctr"/>
                          <a:r>
                            <a:rPr lang="en-GB" sz="1600" dirty="0"/>
                            <a:t>Half an hour</a:t>
                          </a:r>
                        </a:p>
                      </a:txBody>
                      <a:tcPr anchor="ctr"/>
                    </a:tc>
                    <a:tc>
                      <a:txBody>
                        <a:bodyPr/>
                        <a:lstStyle/>
                        <a:p>
                          <a:endParaRPr lang="en-US"/>
                        </a:p>
                      </a:txBody>
                      <a:tcPr anchor="ctr">
                        <a:blipFill>
                          <a:blip r:embed="rId2"/>
                          <a:stretch>
                            <a:fillRect l="-127306" t="-200752" r="-101107" b="-301504"/>
                          </a:stretch>
                        </a:blipFill>
                      </a:tcPr>
                    </a:tc>
                    <a:tc>
                      <a:txBody>
                        <a:bodyPr/>
                        <a:lstStyle/>
                        <a:p>
                          <a:pPr algn="ctr"/>
                          <a:r>
                            <a:rPr lang="en-GB" sz="1600" dirty="0"/>
                            <a:t>0.3 hours</a:t>
                          </a:r>
                        </a:p>
                      </a:txBody>
                      <a:tcPr anchor="ctr"/>
                    </a:tc>
                    <a:extLst>
                      <a:ext uri="{0D108BD9-81ED-4DB2-BD59-A6C34878D82A}">
                        <a16:rowId xmlns:a16="http://schemas.microsoft.com/office/drawing/2014/main" val="28787845"/>
                      </a:ext>
                    </a:extLst>
                  </a:tr>
                  <a:tr h="810000">
                    <a:tc>
                      <a:txBody>
                        <a:bodyPr/>
                        <a:lstStyle/>
                        <a:p>
                          <a:pPr algn="ctr"/>
                          <a:r>
                            <a:rPr lang="en-GB" b="1" dirty="0"/>
                            <a:t>J</a:t>
                          </a:r>
                        </a:p>
                      </a:txBody>
                      <a:tcPr anchor="ctr"/>
                    </a:tc>
                    <a:tc>
                      <a:txBody>
                        <a:bodyPr/>
                        <a:lstStyle/>
                        <a:p>
                          <a:pPr algn="ctr"/>
                          <a:r>
                            <a:rPr lang="en-GB" sz="1600" dirty="0"/>
                            <a:t>2hrs 36mins</a:t>
                          </a:r>
                        </a:p>
                      </a:txBody>
                      <a:tcPr anchor="ctr"/>
                    </a:tc>
                    <a:tc>
                      <a:txBody>
                        <a:bodyPr/>
                        <a:lstStyle/>
                        <a:p>
                          <a:pPr algn="ctr"/>
                          <a:r>
                            <a:rPr lang="en-GB" sz="1600" dirty="0"/>
                            <a:t>2.25hrs</a:t>
                          </a:r>
                        </a:p>
                      </a:txBody>
                      <a:tcPr anchor="ctr"/>
                    </a:tc>
                    <a:tc>
                      <a:txBody>
                        <a:bodyPr/>
                        <a:lstStyle/>
                        <a:p>
                          <a:pPr algn="ctr"/>
                          <a:r>
                            <a:rPr lang="en-GB" sz="1600" dirty="0"/>
                            <a:t>2.6hrs</a:t>
                          </a:r>
                        </a:p>
                      </a:txBody>
                      <a:tcPr anchor="ctr"/>
                    </a:tc>
                    <a:extLst>
                      <a:ext uri="{0D108BD9-81ED-4DB2-BD59-A6C34878D82A}">
                        <a16:rowId xmlns:a16="http://schemas.microsoft.com/office/drawing/2014/main" val="1016124216"/>
                      </a:ext>
                    </a:extLst>
                  </a:tr>
                  <a:tr h="810000">
                    <a:tc>
                      <a:txBody>
                        <a:bodyPr/>
                        <a:lstStyle/>
                        <a:p>
                          <a:pPr algn="ctr"/>
                          <a:r>
                            <a:rPr lang="en-GB" b="1" dirty="0"/>
                            <a:t>K</a:t>
                          </a:r>
                        </a:p>
                      </a:txBody>
                      <a:tcPr anchor="ctr"/>
                    </a:tc>
                    <a:tc>
                      <a:txBody>
                        <a:bodyPr/>
                        <a:lstStyle/>
                        <a:p>
                          <a:endParaRPr lang="en-US"/>
                        </a:p>
                      </a:txBody>
                      <a:tcPr anchor="ctr">
                        <a:blipFill>
                          <a:blip r:embed="rId2"/>
                          <a:stretch>
                            <a:fillRect l="-26838" t="-400752" r="-200368" b="-101504"/>
                          </a:stretch>
                        </a:blipFill>
                      </a:tcPr>
                    </a:tc>
                    <a:tc>
                      <a:txBody>
                        <a:bodyPr/>
                        <a:lstStyle/>
                        <a:p>
                          <a:endParaRPr lang="en-US"/>
                        </a:p>
                      </a:txBody>
                      <a:tcPr anchor="ctr">
                        <a:blipFill>
                          <a:blip r:embed="rId2"/>
                          <a:stretch>
                            <a:fillRect l="-127306" t="-400752" r="-101107" b="-101504"/>
                          </a:stretch>
                        </a:blipFill>
                      </a:tcPr>
                    </a:tc>
                    <a:tc>
                      <a:txBody>
                        <a:bodyPr/>
                        <a:lstStyle/>
                        <a:p>
                          <a:endParaRPr lang="en-US"/>
                        </a:p>
                      </a:txBody>
                      <a:tcPr anchor="ctr">
                        <a:blipFill>
                          <a:blip r:embed="rId2"/>
                          <a:stretch>
                            <a:fillRect l="-226471" t="-400752" r="-735" b="-101504"/>
                          </a:stretch>
                        </a:blipFill>
                      </a:tcPr>
                    </a:tc>
                    <a:extLst>
                      <a:ext uri="{0D108BD9-81ED-4DB2-BD59-A6C34878D82A}">
                        <a16:rowId xmlns:a16="http://schemas.microsoft.com/office/drawing/2014/main" val="4253903930"/>
                      </a:ext>
                    </a:extLst>
                  </a:tr>
                  <a:tr h="810000">
                    <a:tc>
                      <a:txBody>
                        <a:bodyPr/>
                        <a:lstStyle/>
                        <a:p>
                          <a:pPr algn="ctr"/>
                          <a:r>
                            <a:rPr lang="en-GB" b="1" dirty="0"/>
                            <a:t>L</a:t>
                          </a:r>
                        </a:p>
                      </a:txBody>
                      <a:tcPr anchor="ctr"/>
                    </a:tc>
                    <a:tc>
                      <a:txBody>
                        <a:bodyPr/>
                        <a:lstStyle/>
                        <a:p>
                          <a:pPr algn="ctr"/>
                          <a:r>
                            <a:rPr lang="en-GB" sz="1600" dirty="0"/>
                            <a:t>41% of 812</a:t>
                          </a:r>
                        </a:p>
                      </a:txBody>
                      <a:tcPr anchor="ctr"/>
                    </a:tc>
                    <a:tc>
                      <a:txBody>
                        <a:bodyPr/>
                        <a:lstStyle/>
                        <a:p>
                          <a:pPr algn="ctr"/>
                          <a:r>
                            <a:rPr lang="en-GB" sz="1600" dirty="0"/>
                            <a:t>65.6% of 507.5</a:t>
                          </a:r>
                        </a:p>
                      </a:txBody>
                      <a:tcPr anchor="ctr"/>
                    </a:tc>
                    <a:tc>
                      <a:txBody>
                        <a:bodyPr/>
                        <a:lstStyle/>
                        <a:p>
                          <a:pPr algn="ctr"/>
                          <a:r>
                            <a:rPr lang="en-GB" sz="1600" dirty="0"/>
                            <a:t>55.5% of 670</a:t>
                          </a:r>
                        </a:p>
                      </a:txBody>
                      <a:tcPr anchor="ctr"/>
                    </a:tc>
                    <a:extLst>
                      <a:ext uri="{0D108BD9-81ED-4DB2-BD59-A6C34878D82A}">
                        <a16:rowId xmlns:a16="http://schemas.microsoft.com/office/drawing/2014/main" val="2427666239"/>
                      </a:ext>
                    </a:extLst>
                  </a:tr>
                </a:tbl>
              </a:graphicData>
            </a:graphic>
          </p:graphicFrame>
        </mc:Fallback>
      </mc:AlternateContent>
      <p:sp>
        <p:nvSpPr>
          <p:cNvPr id="5" name="Text Placeholder 4">
            <a:extLst>
              <a:ext uri="{FF2B5EF4-FFF2-40B4-BE49-F238E27FC236}">
                <a16:creationId xmlns:a16="http://schemas.microsoft.com/office/drawing/2014/main" id="{490E42FF-141A-D462-0F5B-2693C28A16B1}"/>
              </a:ext>
            </a:extLst>
          </p:cNvPr>
          <p:cNvSpPr>
            <a:spLocks noGrp="1"/>
          </p:cNvSpPr>
          <p:nvPr>
            <p:ph type="body" sz="quarter" idx="15"/>
          </p:nvPr>
        </p:nvSpPr>
        <p:spPr/>
        <p:txBody>
          <a:bodyPr/>
          <a:lstStyle/>
          <a:p>
            <a:pPr algn="ctr"/>
            <a:r>
              <a:rPr lang="en-GB" b="1" dirty="0"/>
              <a:t>Use your calculator to find the odd-one-out in each row. Give a reason for your answer.</a:t>
            </a:r>
          </a:p>
          <a:p>
            <a:endParaRPr lang="en-GB" dirty="0"/>
          </a:p>
        </p:txBody>
      </p:sp>
      <mc:AlternateContent xmlns:mc="http://schemas.openxmlformats.org/markup-compatibility/2006" xmlns:a14="http://schemas.microsoft.com/office/drawing/2010/main">
        <mc:Choice Requires="a14">
          <p:graphicFrame>
            <p:nvGraphicFramePr>
              <p:cNvPr id="9" name="Table Placeholder 7">
                <a:extLst>
                  <a:ext uri="{FF2B5EF4-FFF2-40B4-BE49-F238E27FC236}">
                    <a16:creationId xmlns:a16="http://schemas.microsoft.com/office/drawing/2014/main" id="{35DFBAC7-6FA6-9467-D0AC-D6660BC337E4}"/>
                  </a:ext>
                </a:extLst>
              </p:cNvPr>
              <p:cNvGraphicFramePr>
                <a:graphicFrameLocks noGrp="1"/>
              </p:cNvGraphicFramePr>
              <p:nvPr>
                <p:ph type="tbl" sz="quarter" idx="16"/>
                <p:extLst>
                  <p:ext uri="{D42A27DB-BD31-4B8C-83A1-F6EECF244321}">
                    <p14:modId xmlns:p14="http://schemas.microsoft.com/office/powerpoint/2010/main" val="2263966122"/>
                  </p:ext>
                </p:extLst>
              </p:nvPr>
            </p:nvGraphicFramePr>
            <p:xfrm>
              <a:off x="320675" y="1439863"/>
              <a:ext cx="5400000" cy="4860000"/>
            </p:xfrm>
            <a:graphic>
              <a:graphicData uri="http://schemas.openxmlformats.org/drawingml/2006/table">
                <a:tbl>
                  <a:tblPr firstRow="1" bandRow="1">
                    <a:tableStyleId>{5940675A-B579-460E-94D1-54222C63F5DA}</a:tableStyleId>
                  </a:tblPr>
                  <a:tblGrid>
                    <a:gridCol w="432000">
                      <a:extLst>
                        <a:ext uri="{9D8B030D-6E8A-4147-A177-3AD203B41FA5}">
                          <a16:colId xmlns:a16="http://schemas.microsoft.com/office/drawing/2014/main" val="3868128402"/>
                        </a:ext>
                      </a:extLst>
                    </a:gridCol>
                    <a:gridCol w="1656000">
                      <a:extLst>
                        <a:ext uri="{9D8B030D-6E8A-4147-A177-3AD203B41FA5}">
                          <a16:colId xmlns:a16="http://schemas.microsoft.com/office/drawing/2014/main" val="2691589218"/>
                        </a:ext>
                      </a:extLst>
                    </a:gridCol>
                    <a:gridCol w="1656000">
                      <a:extLst>
                        <a:ext uri="{9D8B030D-6E8A-4147-A177-3AD203B41FA5}">
                          <a16:colId xmlns:a16="http://schemas.microsoft.com/office/drawing/2014/main" val="1375950246"/>
                        </a:ext>
                      </a:extLst>
                    </a:gridCol>
                    <a:gridCol w="1656000">
                      <a:extLst>
                        <a:ext uri="{9D8B030D-6E8A-4147-A177-3AD203B41FA5}">
                          <a16:colId xmlns:a16="http://schemas.microsoft.com/office/drawing/2014/main" val="3727314959"/>
                        </a:ext>
                      </a:extLst>
                    </a:gridCol>
                  </a:tblGrid>
                  <a:tr h="810000">
                    <a:tc>
                      <a:txBody>
                        <a:bodyPr/>
                        <a:lstStyle/>
                        <a:p>
                          <a:pPr algn="ctr"/>
                          <a:r>
                            <a:rPr lang="en-GB" sz="1800" b="1" dirty="0"/>
                            <a:t>A</a:t>
                          </a:r>
                        </a:p>
                      </a:txBody>
                      <a:tcPr anchor="ctr"/>
                    </a:tc>
                    <a:tc>
                      <a:txBody>
                        <a:bodyPr/>
                        <a:lstStyle/>
                        <a:p>
                          <a:pPr algn="ctr"/>
                          <a14:m>
                            <m:oMathPara xmlns:m="http://schemas.openxmlformats.org/officeDocument/2006/math">
                              <m:oMath>
                                <m:rad>
                                  <m:radPr>
                                    <m:degHide m:val="on"/>
                                    <m:ctrlPr>
                                      <a:rPr lang="en-GB" sz="1400" i="1" dirty="0" smtClean="0">
                                        <a:solidFill>
                                          <a:schemeClr val="tx1"/>
                                        </a:solidFill>
                                        <a:latin typeface="Cambria Math" panose="02040503050406030204" pitchFamily="18" charset="0"/>
                                        <a:ea typeface="Cambria Math" panose="02040503050406030204" pitchFamily="18" charset="0"/>
                                      </a:rPr>
                                    </m:ctrlPr>
                                  </m:radPr>
                                  <m:deg/>
                                  <m:e>
                                    <m:f>
                                      <m:fPr>
                                        <m:ctrlPr>
                                          <a:rPr lang="en-GB" sz="1400" i="0" dirty="0">
                                            <a:solidFill>
                                              <a:schemeClr val="tx1"/>
                                            </a:solidFill>
                                            <a:latin typeface="Cambria Math" panose="02040503050406030204" pitchFamily="18" charset="0"/>
                                            <a:ea typeface="Cambria Math" panose="02040503050406030204" pitchFamily="18" charset="0"/>
                                          </a:rPr>
                                        </m:ctrlPr>
                                      </m:fPr>
                                      <m:num>
                                        <m:r>
                                          <m:rPr>
                                            <m:nor/>
                                          </m:rPr>
                                          <a:rPr lang="en-GB" sz="1400" i="0" dirty="0">
                                            <a:solidFill>
                                              <a:schemeClr val="tx1"/>
                                            </a:solidFill>
                                            <a:latin typeface="Cambria Math" panose="02040503050406030204" pitchFamily="18" charset="0"/>
                                            <a:ea typeface="Cambria Math" panose="02040503050406030204" pitchFamily="18" charset="0"/>
                                          </a:rPr>
                                          <m:t>169</m:t>
                                        </m:r>
                                      </m:num>
                                      <m:den>
                                        <m:r>
                                          <m:rPr>
                                            <m:nor/>
                                          </m:rPr>
                                          <a:rPr lang="en-GB" sz="1400" b="0" i="0" dirty="0" smtClean="0">
                                            <a:solidFill>
                                              <a:schemeClr val="tx1"/>
                                            </a:solidFill>
                                            <a:latin typeface="Cambria Math" panose="02040503050406030204" pitchFamily="18" charset="0"/>
                                            <a:ea typeface="Cambria Math" panose="02040503050406030204" pitchFamily="18" charset="0"/>
                                          </a:rPr>
                                          <m:t>4</m:t>
                                        </m:r>
                                      </m:den>
                                    </m:f>
                                  </m:e>
                                </m:rad>
                              </m:oMath>
                            </m:oMathPara>
                          </a14:m>
                          <a:endParaRPr lang="en-GB" sz="140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
                                <m:sSup>
                                  <m:sSupPr>
                                    <m:ctrlPr>
                                      <a:rPr lang="en-GB" sz="1600" i="1">
                                        <a:solidFill>
                                          <a:schemeClr val="tx1"/>
                                        </a:solidFill>
                                        <a:latin typeface="Cambria Math" panose="02040503050406030204" pitchFamily="18" charset="0"/>
                                        <a:ea typeface="Cambria Math" panose="02040503050406030204" pitchFamily="18" charset="0"/>
                                      </a:rPr>
                                    </m:ctrlPr>
                                  </m:sSupPr>
                                  <m:e>
                                    <m:d>
                                      <m:dPr>
                                        <m:ctrlPr>
                                          <a:rPr lang="en-GB" sz="1600" i="1">
                                            <a:solidFill>
                                              <a:schemeClr val="tx1"/>
                                            </a:solidFill>
                                            <a:latin typeface="Cambria Math" panose="02040503050406030204" pitchFamily="18" charset="0"/>
                                            <a:ea typeface="Cambria Math" panose="02040503050406030204" pitchFamily="18" charset="0"/>
                                          </a:rPr>
                                        </m:ctrlPr>
                                      </m:dPr>
                                      <m:e>
                                        <m:f>
                                          <m:fPr>
                                            <m:ctrlPr>
                                              <a:rPr lang="en-GB" sz="1600" i="1">
                                                <a:solidFill>
                                                  <a:schemeClr val="tx1"/>
                                                </a:solidFill>
                                                <a:latin typeface="Cambria Math" panose="02040503050406030204" pitchFamily="18" charset="0"/>
                                                <a:ea typeface="Cambria Math" panose="02040503050406030204" pitchFamily="18" charset="0"/>
                                              </a:rPr>
                                            </m:ctrlPr>
                                          </m:fPr>
                                          <m:num>
                                            <m:rad>
                                              <m:radPr>
                                                <m:degHide m:val="on"/>
                                                <m:ctrlPr>
                                                  <a:rPr lang="en-GB" sz="1600" i="1">
                                                    <a:solidFill>
                                                      <a:schemeClr val="tx1"/>
                                                    </a:solidFill>
                                                    <a:latin typeface="Cambria Math" panose="02040503050406030204" pitchFamily="18" charset="0"/>
                                                    <a:ea typeface="Cambria Math" panose="02040503050406030204" pitchFamily="18" charset="0"/>
                                                  </a:rPr>
                                                </m:ctrlPr>
                                              </m:radPr>
                                              <m:deg/>
                                              <m:e>
                                                <m:r>
                                                  <m:rPr>
                                                    <m:nor/>
                                                  </m:rPr>
                                                  <a:rPr lang="en-GB" sz="1600" i="0">
                                                    <a:solidFill>
                                                      <a:schemeClr val="tx1"/>
                                                    </a:solidFill>
                                                    <a:latin typeface="Cambria Math" panose="02040503050406030204" pitchFamily="18" charset="0"/>
                                                    <a:ea typeface="Cambria Math" panose="02040503050406030204" pitchFamily="18" charset="0"/>
                                                  </a:rPr>
                                                  <m:t>1</m:t>
                                                </m:r>
                                              </m:e>
                                            </m:rad>
                                            <m:r>
                                              <m:rPr>
                                                <m:nor/>
                                              </m:rPr>
                                              <a:rPr lang="en-GB" sz="1600" i="0">
                                                <a:solidFill>
                                                  <a:schemeClr val="tx1"/>
                                                </a:solidFill>
                                                <a:latin typeface="Cambria Math" panose="02040503050406030204" pitchFamily="18" charset="0"/>
                                                <a:ea typeface="Cambria Math" panose="02040503050406030204" pitchFamily="18" charset="0"/>
                                              </a:rPr>
                                              <m:t>3</m:t>
                                            </m:r>
                                          </m:num>
                                          <m:den>
                                            <m:r>
                                              <m:rPr>
                                                <m:nor/>
                                              </m:rPr>
                                              <a:rPr lang="en-GB" sz="1600" i="0">
                                                <a:solidFill>
                                                  <a:schemeClr val="tx1"/>
                                                </a:solidFill>
                                                <a:latin typeface="Cambria Math" panose="02040503050406030204" pitchFamily="18" charset="0"/>
                                                <a:ea typeface="Cambria Math" panose="02040503050406030204" pitchFamily="18" charset="0"/>
                                              </a:rPr>
                                              <m:t>2</m:t>
                                            </m:r>
                                          </m:den>
                                        </m:f>
                                      </m:e>
                                    </m:d>
                                  </m:e>
                                  <m:sup>
                                    <m:r>
                                      <a:rPr lang="en-GB" sz="1600" b="0" i="1" smtClean="0">
                                        <a:latin typeface="Cambria Math" panose="02040503050406030204" pitchFamily="18" charset="0"/>
                                        <a:ea typeface="Cambria Math" panose="02040503050406030204" pitchFamily="18" charset="0"/>
                                      </a:rPr>
                                      <m:t>2</m:t>
                                    </m:r>
                                  </m:sup>
                                </m:sSup>
                              </m:oMath>
                            </m:oMathPara>
                          </a14:m>
                          <a:endParaRPr lang="en-GB" sz="160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
                                <m:f>
                                  <m:fPr>
                                    <m:ctrlPr>
                                      <a:rPr lang="en-GB" sz="1600" i="1">
                                        <a:solidFill>
                                          <a:schemeClr val="tx1"/>
                                        </a:solidFill>
                                        <a:latin typeface="Cambria Math" panose="02040503050406030204" pitchFamily="18" charset="0"/>
                                        <a:ea typeface="Cambria Math" panose="02040503050406030204" pitchFamily="18" charset="0"/>
                                      </a:rPr>
                                    </m:ctrlPr>
                                  </m:fPr>
                                  <m:num>
                                    <m:rad>
                                      <m:radPr>
                                        <m:degHide m:val="on"/>
                                        <m:ctrlPr>
                                          <a:rPr lang="en-GB" sz="1600" i="1">
                                            <a:solidFill>
                                              <a:schemeClr val="tx1"/>
                                            </a:solidFill>
                                            <a:latin typeface="Cambria Math" panose="02040503050406030204" pitchFamily="18" charset="0"/>
                                            <a:ea typeface="Cambria Math" panose="02040503050406030204" pitchFamily="18" charset="0"/>
                                          </a:rPr>
                                        </m:ctrlPr>
                                      </m:radPr>
                                      <m:deg/>
                                      <m:e>
                                        <m:r>
                                          <m:rPr>
                                            <m:nor/>
                                          </m:rPr>
                                          <a:rPr lang="en-GB" sz="1600" i="0">
                                            <a:solidFill>
                                              <a:schemeClr val="tx1"/>
                                            </a:solidFill>
                                            <a:latin typeface="Cambria Math" panose="02040503050406030204" pitchFamily="18" charset="0"/>
                                            <a:ea typeface="Cambria Math" panose="02040503050406030204" pitchFamily="18" charset="0"/>
                                          </a:rPr>
                                          <m:t>169</m:t>
                                        </m:r>
                                      </m:e>
                                    </m:rad>
                                  </m:num>
                                  <m:den>
                                    <m:r>
                                      <m:rPr>
                                        <m:nor/>
                                      </m:rPr>
                                      <a:rPr lang="en-GB" sz="1600" i="0">
                                        <a:solidFill>
                                          <a:schemeClr val="tx1"/>
                                        </a:solidFill>
                                        <a:latin typeface="Cambria Math" panose="02040503050406030204" pitchFamily="18" charset="0"/>
                                        <a:ea typeface="Cambria Math" panose="02040503050406030204" pitchFamily="18" charset="0"/>
                                      </a:rPr>
                                      <m:t>4</m:t>
                                    </m:r>
                                  </m:den>
                                </m:f>
                              </m:oMath>
                            </m:oMathPara>
                          </a14:m>
                          <a:endParaRPr lang="en-GB" sz="160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37745996"/>
                      </a:ext>
                    </a:extLst>
                  </a:tr>
                  <a:tr h="810000">
                    <a:tc>
                      <a:txBody>
                        <a:bodyPr/>
                        <a:lstStyle/>
                        <a:p>
                          <a:pPr algn="ctr"/>
                          <a:r>
                            <a:rPr lang="en-GB" sz="1800" b="1" dirty="0"/>
                            <a:t>B</a:t>
                          </a:r>
                        </a:p>
                      </a:txBody>
                      <a:tcPr anchor="ctr"/>
                    </a:tc>
                    <a:tc>
                      <a:txBody>
                        <a:bodyPr/>
                        <a:lstStyle/>
                        <a:p>
                          <a:pPr algn="ctr"/>
                          <a14:m>
                            <m:oMathPara xmlns:m="http://schemas.openxmlformats.org/officeDocument/2006/math">
                              <m:oMath>
                                <m:r>
                                  <m:rPr>
                                    <m:nor/>
                                  </m:rPr>
                                  <a:rPr lang="en-GB" sz="1600" i="0" smtClean="0">
                                    <a:solidFill>
                                      <a:schemeClr val="tx1"/>
                                    </a:solidFill>
                                    <a:latin typeface="+mn-lt"/>
                                  </a:rPr>
                                  <m:t>−</m:t>
                                </m:r>
                                <m:f>
                                  <m:fPr>
                                    <m:ctrlPr>
                                      <a:rPr lang="en-GB" sz="1600" i="0">
                                        <a:solidFill>
                                          <a:schemeClr val="tx1"/>
                                        </a:solidFill>
                                        <a:latin typeface="+mn-lt"/>
                                      </a:rPr>
                                    </m:ctrlPr>
                                  </m:fPr>
                                  <m:num>
                                    <m:r>
                                      <m:rPr>
                                        <m:nor/>
                                      </m:rPr>
                                      <a:rPr lang="en-GB" sz="1600" i="0">
                                        <a:solidFill>
                                          <a:schemeClr val="tx1"/>
                                        </a:solidFill>
                                        <a:latin typeface="+mn-lt"/>
                                      </a:rPr>
                                      <m:t>169</m:t>
                                    </m:r>
                                  </m:num>
                                  <m:den>
                                    <m:r>
                                      <m:rPr>
                                        <m:nor/>
                                      </m:rPr>
                                      <a:rPr lang="en-GB" sz="1600" i="0">
                                        <a:solidFill>
                                          <a:schemeClr val="tx1"/>
                                        </a:solidFill>
                                        <a:latin typeface="+mn-lt"/>
                                      </a:rPr>
                                      <m:t>100</m:t>
                                    </m:r>
                                  </m:den>
                                </m:f>
                              </m:oMath>
                            </m:oMathPara>
                          </a14:m>
                          <a:endParaRPr lang="en-GB" sz="1600" dirty="0"/>
                        </a:p>
                      </a:txBody>
                      <a:tcPr anchor="ctr"/>
                    </a:tc>
                    <a:tc>
                      <a:txBody>
                        <a:bodyPr/>
                        <a:lstStyle/>
                        <a:p>
                          <a:pPr algn="ctr"/>
                          <a14:m>
                            <m:oMathPara xmlns:m="http://schemas.openxmlformats.org/officeDocument/2006/math">
                              <m:oMath>
                                <m:sSup>
                                  <m:sSupPr>
                                    <m:ctrlPr>
                                      <a:rPr lang="en-GB" sz="1600" i="1">
                                        <a:solidFill>
                                          <a:schemeClr val="tx1"/>
                                        </a:solidFill>
                                        <a:latin typeface="Cambria Math" panose="02040503050406030204" pitchFamily="18" charset="0"/>
                                      </a:rPr>
                                    </m:ctrlPr>
                                  </m:sSupPr>
                                  <m:e>
                                    <m:d>
                                      <m:dPr>
                                        <m:ctrlPr>
                                          <a:rPr lang="en-GB" sz="1600" i="0">
                                            <a:solidFill>
                                              <a:schemeClr val="tx1"/>
                                            </a:solidFill>
                                            <a:latin typeface="+mn-lt"/>
                                          </a:rPr>
                                        </m:ctrlPr>
                                      </m:dPr>
                                      <m:e>
                                        <m:r>
                                          <m:rPr>
                                            <m:nor/>
                                          </m:rPr>
                                          <a:rPr lang="en-GB" sz="1600" i="0">
                                            <a:solidFill>
                                              <a:schemeClr val="tx1"/>
                                            </a:solidFill>
                                            <a:latin typeface="+mn-lt"/>
                                          </a:rPr>
                                          <m:t>−1.3</m:t>
                                        </m:r>
                                      </m:e>
                                    </m:d>
                                  </m:e>
                                  <m:sup>
                                    <m:r>
                                      <a:rPr lang="en-GB" sz="1600" b="0" i="1" smtClean="0">
                                        <a:latin typeface="Cambria Math" panose="02040503050406030204" pitchFamily="18" charset="0"/>
                                      </a:rPr>
                                      <m:t>2</m:t>
                                    </m:r>
                                  </m:sup>
                                </m:sSup>
                              </m:oMath>
                            </m:oMathPara>
                          </a14:m>
                          <a:endParaRPr lang="en-GB" sz="1600" dirty="0"/>
                        </a:p>
                      </a:txBody>
                      <a:tcPr anchor="ct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GB" sz="1600" b="0" i="1" smtClean="0">
                                    <a:solidFill>
                                      <a:schemeClr val="tx1"/>
                                    </a:solidFill>
                                    <a:latin typeface="Cambria Math" panose="02040503050406030204" pitchFamily="18" charset="0"/>
                                  </a:rPr>
                                  <m:t>−</m:t>
                                </m:r>
                                <m:sSup>
                                  <m:sSupPr>
                                    <m:ctrlPr>
                                      <a:rPr lang="en-GB" sz="1600" b="0" i="1" smtClean="0">
                                        <a:solidFill>
                                          <a:schemeClr val="tx1"/>
                                        </a:solidFill>
                                        <a:latin typeface="Cambria Math" panose="02040503050406030204" pitchFamily="18" charset="0"/>
                                      </a:rPr>
                                    </m:ctrlPr>
                                  </m:sSupPr>
                                  <m:e>
                                    <m:r>
                                      <a:rPr lang="en-GB" sz="1600" b="0" i="1" smtClean="0">
                                        <a:solidFill>
                                          <a:schemeClr val="tx1"/>
                                        </a:solidFill>
                                        <a:latin typeface="Cambria Math" panose="02040503050406030204" pitchFamily="18" charset="0"/>
                                      </a:rPr>
                                      <m:t>1.3</m:t>
                                    </m:r>
                                  </m:e>
                                  <m:sup>
                                    <m:r>
                                      <a:rPr lang="en-GB" sz="1600" b="0" i="1" smtClean="0">
                                        <a:solidFill>
                                          <a:schemeClr val="tx1"/>
                                        </a:solidFill>
                                        <a:latin typeface="Cambria Math" panose="02040503050406030204" pitchFamily="18" charset="0"/>
                                      </a:rPr>
                                      <m:t>2</m:t>
                                    </m:r>
                                  </m:sup>
                                </m:sSup>
                              </m:oMath>
                            </m:oMathPara>
                          </a14:m>
                          <a:endParaRPr lang="en-GB" sz="1600" dirty="0">
                            <a:solidFill>
                              <a:schemeClr val="tx1"/>
                            </a:solidFill>
                            <a:latin typeface="+mn-lt"/>
                          </a:endParaRPr>
                        </a:p>
                      </a:txBody>
                      <a:tcPr anchor="ctr"/>
                    </a:tc>
                    <a:extLst>
                      <a:ext uri="{0D108BD9-81ED-4DB2-BD59-A6C34878D82A}">
                        <a16:rowId xmlns:a16="http://schemas.microsoft.com/office/drawing/2014/main" val="2839210645"/>
                      </a:ext>
                    </a:extLst>
                  </a:tr>
                  <a:tr h="810000">
                    <a:tc>
                      <a:txBody>
                        <a:bodyPr/>
                        <a:lstStyle/>
                        <a:p>
                          <a:pPr algn="ctr"/>
                          <a:r>
                            <a:rPr lang="en-GB" sz="1800" b="1" dirty="0"/>
                            <a:t>C</a:t>
                          </a:r>
                        </a:p>
                      </a:txBody>
                      <a:tcPr anchor="ctr"/>
                    </a:tc>
                    <a:tc>
                      <a:txBody>
                        <a:bodyPr/>
                        <a:lstStyle/>
                        <a:p>
                          <a:pPr algn="ctr"/>
                          <a14:m>
                            <m:oMathPara xmlns:m="http://schemas.openxmlformats.org/officeDocument/2006/math">
                              <m:oMath>
                                <m:rad>
                                  <m:radPr>
                                    <m:ctrlPr>
                                      <a:rPr lang="en-GB" sz="1600" b="0" i="1" smtClean="0">
                                        <a:latin typeface="Cambria Math" panose="02040503050406030204" pitchFamily="18" charset="0"/>
                                      </a:rPr>
                                    </m:ctrlPr>
                                  </m:radPr>
                                  <m:deg>
                                    <m:r>
                                      <m:rPr>
                                        <m:brk m:alnAt="7"/>
                                      </m:rPr>
                                      <a:rPr lang="en-GB" sz="1600" b="0" i="1" smtClean="0">
                                        <a:latin typeface="Cambria Math" panose="02040503050406030204" pitchFamily="18" charset="0"/>
                                      </a:rPr>
                                      <m:t>3</m:t>
                                    </m:r>
                                  </m:deg>
                                  <m:e>
                                    <m:r>
                                      <a:rPr lang="en-GB" sz="1600" b="0" i="1" smtClean="0">
                                        <a:latin typeface="Cambria Math" panose="02040503050406030204" pitchFamily="18" charset="0"/>
                                      </a:rPr>
                                      <m:t>8.4</m:t>
                                    </m:r>
                                  </m:e>
                                </m:rad>
                                <m:r>
                                  <a:rPr lang="en-GB" sz="1600" b="0" i="1" smtClean="0">
                                    <a:latin typeface="Cambria Math" panose="02040503050406030204" pitchFamily="18" charset="0"/>
                                  </a:rPr>
                                  <m:t>+3.2</m:t>
                                </m:r>
                              </m:oMath>
                            </m:oMathPara>
                          </a14:m>
                          <a:endParaRPr lang="en-GB" sz="1600" dirty="0"/>
                        </a:p>
                      </a:txBody>
                      <a:tcPr anchor="ct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mn-lt"/>
                            </a:rPr>
                            <a:t>2.26</a:t>
                          </a:r>
                        </a:p>
                      </a:txBody>
                      <a:tcPr anchor="ct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mn-lt"/>
                            </a:rPr>
                            <a:t>5.23</a:t>
                          </a:r>
                        </a:p>
                      </a:txBody>
                      <a:tcPr anchor="ctr"/>
                    </a:tc>
                    <a:extLst>
                      <a:ext uri="{0D108BD9-81ED-4DB2-BD59-A6C34878D82A}">
                        <a16:rowId xmlns:a16="http://schemas.microsoft.com/office/drawing/2014/main" val="28787845"/>
                      </a:ext>
                    </a:extLst>
                  </a:tr>
                  <a:tr h="810000">
                    <a:tc>
                      <a:txBody>
                        <a:bodyPr/>
                        <a:lstStyle/>
                        <a:p>
                          <a:pPr algn="ctr"/>
                          <a:r>
                            <a:rPr lang="en-GB" sz="1800" b="1" dirty="0"/>
                            <a:t>D</a:t>
                          </a:r>
                        </a:p>
                      </a:txBody>
                      <a:tcPr anchor="ctr"/>
                    </a:tc>
                    <a:tc>
                      <a:txBody>
                        <a:bodyPr/>
                        <a:lstStyle/>
                        <a:p>
                          <a:pPr algn="ctr"/>
                          <a14:m>
                            <m:oMathPara xmlns:m="http://schemas.openxmlformats.org/officeDocument/2006/math">
                              <m:o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4</m:t>
                                    </m:r>
                                  </m:e>
                                  <m:sup>
                                    <m:r>
                                      <a:rPr lang="en-GB" sz="1600" b="0" i="1" smtClean="0">
                                        <a:latin typeface="Cambria Math" panose="02040503050406030204" pitchFamily="18" charset="0"/>
                                      </a:rPr>
                                      <m:t>−2</m:t>
                                    </m:r>
                                  </m:sup>
                                </m:sSup>
                              </m:oMath>
                            </m:oMathPara>
                          </a14:m>
                          <a:endParaRPr lang="en-GB" sz="1600" dirty="0"/>
                        </a:p>
                      </a:txBody>
                      <a:tcPr anchor="ctr"/>
                    </a:tc>
                    <a:tc>
                      <a:txBody>
                        <a:bodyPr/>
                        <a:lstStyle/>
                        <a:p>
                          <a:pPr algn="ctr"/>
                          <a14:m>
                            <m:oMathPara xmlns:m="http://schemas.openxmlformats.org/officeDocument/2006/math">
                              <m:o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5</m:t>
                                    </m:r>
                                  </m:e>
                                  <m:sup>
                                    <m:r>
                                      <a:rPr lang="en-GB" sz="1600" b="0" i="1" smtClean="0">
                                        <a:latin typeface="Cambria Math" panose="02040503050406030204" pitchFamily="18" charset="0"/>
                                      </a:rPr>
                                      <m:t>−2</m:t>
                                    </m:r>
                                  </m:sup>
                                </m:sSup>
                              </m:oMath>
                            </m:oMathPara>
                          </a14:m>
                          <a:endParaRPr lang="en-GB" sz="1600" dirty="0"/>
                        </a:p>
                      </a:txBody>
                      <a:tcPr anchor="ctr"/>
                    </a:tc>
                    <a:tc>
                      <a:txBody>
                        <a:bodyPr/>
                        <a:lstStyle/>
                        <a:p>
                          <a:pPr algn="ctr"/>
                          <a14:m>
                            <m:oMathPara xmlns:m="http://schemas.openxmlformats.org/officeDocument/2006/math">
                              <m:oMath>
                                <m:r>
                                  <a:rPr lang="en-GB" sz="1600" b="0" i="1" smtClean="0">
                                    <a:latin typeface="Cambria Math" panose="02040503050406030204" pitchFamily="18" charset="0"/>
                                  </a:rPr>
                                  <m:t>4</m:t>
                                </m:r>
                                <m:r>
                                  <a:rPr lang="en-GB" sz="1600" b="0" i="1" smtClean="0">
                                    <a:latin typeface="Cambria Math" panose="02040503050406030204" pitchFamily="18" charset="0"/>
                                    <a:ea typeface="Cambria Math" panose="02040503050406030204" pitchFamily="18" charset="0"/>
                                  </a:rPr>
                                  <m:t>×</m:t>
                                </m:r>
                                <m:sSup>
                                  <m:sSupPr>
                                    <m:ctrlPr>
                                      <a:rPr lang="en-GB" sz="1600" b="0" i="1" smtClean="0">
                                        <a:latin typeface="Cambria Math" panose="02040503050406030204" pitchFamily="18" charset="0"/>
                                        <a:ea typeface="Cambria Math" panose="02040503050406030204" pitchFamily="18" charset="0"/>
                                      </a:rPr>
                                    </m:ctrlPr>
                                  </m:sSupPr>
                                  <m:e>
                                    <m:r>
                                      <a:rPr lang="en-GB" sz="1600" b="0" i="1" smtClean="0">
                                        <a:latin typeface="Cambria Math" panose="02040503050406030204" pitchFamily="18" charset="0"/>
                                        <a:ea typeface="Cambria Math" panose="02040503050406030204" pitchFamily="18" charset="0"/>
                                      </a:rPr>
                                      <m:t>10</m:t>
                                    </m:r>
                                  </m:e>
                                  <m:sup>
                                    <m:r>
                                      <a:rPr lang="en-GB" sz="1600" b="0" i="1" smtClean="0">
                                        <a:latin typeface="Cambria Math" panose="02040503050406030204" pitchFamily="18" charset="0"/>
                                        <a:ea typeface="Cambria Math" panose="02040503050406030204" pitchFamily="18" charset="0"/>
                                      </a:rPr>
                                      <m:t>−2</m:t>
                                    </m:r>
                                  </m:sup>
                                </m:sSup>
                              </m:oMath>
                            </m:oMathPara>
                          </a14:m>
                          <a:endParaRPr lang="en-GB" sz="1600" dirty="0"/>
                        </a:p>
                      </a:txBody>
                      <a:tcPr anchor="ctr"/>
                    </a:tc>
                    <a:extLst>
                      <a:ext uri="{0D108BD9-81ED-4DB2-BD59-A6C34878D82A}">
                        <a16:rowId xmlns:a16="http://schemas.microsoft.com/office/drawing/2014/main" val="1016124216"/>
                      </a:ext>
                    </a:extLst>
                  </a:tr>
                  <a:tr h="810000">
                    <a:tc>
                      <a:txBody>
                        <a:bodyPr/>
                        <a:lstStyle/>
                        <a:p>
                          <a:pPr algn="ctr"/>
                          <a:r>
                            <a:rPr lang="en-GB" sz="1800" b="1" dirty="0"/>
                            <a:t>E</a:t>
                          </a:r>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3</m:t>
                                    </m:r>
                                    <m:r>
                                      <a:rPr lang="en-GB" sz="1600" b="0" i="1" smtClean="0">
                                        <a:latin typeface="Cambria Math" panose="02040503050406030204" pitchFamily="18" charset="0"/>
                                        <a:ea typeface="Cambria Math" panose="02040503050406030204" pitchFamily="18" charset="0"/>
                                      </a:rPr>
                                      <m:t>×5</m:t>
                                    </m:r>
                                  </m:num>
                                  <m:den>
                                    <m:r>
                                      <a:rPr lang="en-GB" sz="1600" b="0" i="1" smtClean="0">
                                        <a:latin typeface="Cambria Math" panose="02040503050406030204" pitchFamily="18" charset="0"/>
                                      </a:rPr>
                                      <m:t>8</m:t>
                                    </m:r>
                                  </m:den>
                                </m:f>
                                <m:r>
                                  <a:rPr lang="en-GB" sz="1600" i="1" smtClean="0">
                                    <a:latin typeface="Cambria Math" panose="02040503050406030204" pitchFamily="18" charset="0"/>
                                    <a:ea typeface="Cambria Math" panose="02040503050406030204" pitchFamily="18" charset="0"/>
                                  </a:rPr>
                                  <m:t>×</m:t>
                                </m:r>
                                <m:r>
                                  <a:rPr lang="en-GB" sz="1600" b="0" i="1" smtClean="0">
                                    <a:latin typeface="Cambria Math" panose="02040503050406030204" pitchFamily="18" charset="0"/>
                                    <a:ea typeface="Cambria Math" panose="02040503050406030204" pitchFamily="18" charset="0"/>
                                  </a:rPr>
                                  <m:t>9</m:t>
                                </m:r>
                              </m:oMath>
                            </m:oMathPara>
                          </a14:m>
                          <a:endParaRPr lang="en-GB" sz="1600" dirty="0"/>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5</m:t>
                                    </m:r>
                                    <m:r>
                                      <a:rPr lang="en-GB" sz="1600" b="0" i="1" smtClean="0">
                                        <a:latin typeface="Cambria Math" panose="02040503050406030204" pitchFamily="18" charset="0"/>
                                        <a:ea typeface="Cambria Math" panose="02040503050406030204" pitchFamily="18" charset="0"/>
                                      </a:rPr>
                                      <m:t>×3</m:t>
                                    </m:r>
                                  </m:num>
                                  <m:den>
                                    <m:r>
                                      <a:rPr lang="en-GB" sz="1600" b="0" i="1" smtClean="0">
                                        <a:latin typeface="Cambria Math" panose="02040503050406030204" pitchFamily="18" charset="0"/>
                                      </a:rPr>
                                      <m:t>8</m:t>
                                    </m:r>
                                    <m:r>
                                      <a:rPr lang="en-GB" sz="1600" b="0" i="1" smtClean="0">
                                        <a:latin typeface="Cambria Math" panose="02040503050406030204" pitchFamily="18" charset="0"/>
                                        <a:ea typeface="Cambria Math" panose="02040503050406030204" pitchFamily="18" charset="0"/>
                                      </a:rPr>
                                      <m:t>×9</m:t>
                                    </m:r>
                                  </m:den>
                                </m:f>
                              </m:oMath>
                            </m:oMathPara>
                          </a14:m>
                          <a:endParaRPr lang="en-GB" sz="1600" dirty="0"/>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3</m:t>
                                    </m:r>
                                  </m:num>
                                  <m:den>
                                    <m:r>
                                      <a:rPr lang="en-GB" sz="1600" b="0" i="1" smtClean="0">
                                        <a:latin typeface="Cambria Math" panose="02040503050406030204" pitchFamily="18" charset="0"/>
                                      </a:rPr>
                                      <m:t>8</m:t>
                                    </m:r>
                                  </m:den>
                                </m:f>
                                <m:r>
                                  <a:rPr lang="en-GB" sz="1600" i="1" smtClean="0">
                                    <a:latin typeface="Cambria Math" panose="02040503050406030204" pitchFamily="18" charset="0"/>
                                    <a:ea typeface="Cambria Math" panose="02040503050406030204" pitchFamily="18" charset="0"/>
                                  </a:rPr>
                                  <m:t>×</m:t>
                                </m:r>
                                <m:f>
                                  <m:fPr>
                                    <m:ctrlPr>
                                      <a:rPr lang="en-GB" sz="1600" b="0" i="1" smtClean="0">
                                        <a:latin typeface="Cambria Math" panose="02040503050406030204" pitchFamily="18" charset="0"/>
                                        <a:ea typeface="Cambria Math" panose="02040503050406030204" pitchFamily="18" charset="0"/>
                                      </a:rPr>
                                    </m:ctrlPr>
                                  </m:fPr>
                                  <m:num>
                                    <m:r>
                                      <a:rPr lang="en-GB" sz="1600" b="0" i="1" smtClean="0">
                                        <a:latin typeface="Cambria Math" panose="02040503050406030204" pitchFamily="18" charset="0"/>
                                        <a:ea typeface="Cambria Math" panose="02040503050406030204" pitchFamily="18" charset="0"/>
                                      </a:rPr>
                                      <m:t>5</m:t>
                                    </m:r>
                                  </m:num>
                                  <m:den>
                                    <m:r>
                                      <a:rPr lang="en-GB" sz="1600" b="0" i="1" smtClean="0">
                                        <a:latin typeface="Cambria Math" panose="02040503050406030204" pitchFamily="18" charset="0"/>
                                        <a:ea typeface="Cambria Math" panose="02040503050406030204" pitchFamily="18" charset="0"/>
                                      </a:rPr>
                                      <m:t>9</m:t>
                                    </m:r>
                                  </m:den>
                                </m:f>
                              </m:oMath>
                            </m:oMathPara>
                          </a14:m>
                          <a:endParaRPr lang="en-GB" sz="1600" dirty="0"/>
                        </a:p>
                      </a:txBody>
                      <a:tcPr anchor="ctr"/>
                    </a:tc>
                    <a:extLst>
                      <a:ext uri="{0D108BD9-81ED-4DB2-BD59-A6C34878D82A}">
                        <a16:rowId xmlns:a16="http://schemas.microsoft.com/office/drawing/2014/main" val="4253903930"/>
                      </a:ext>
                    </a:extLst>
                  </a:tr>
                  <a:tr h="810000">
                    <a:tc>
                      <a:txBody>
                        <a:bodyPr/>
                        <a:lstStyle/>
                        <a:p>
                          <a:pPr algn="ctr"/>
                          <a:r>
                            <a:rPr lang="en-GB" sz="1800" b="1" dirty="0"/>
                            <a:t>F</a:t>
                          </a:r>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3</m:t>
                                    </m:r>
                                  </m:num>
                                  <m:den>
                                    <m:r>
                                      <a:rPr lang="en-GB" sz="1600" b="0" i="1" smtClean="0">
                                        <a:latin typeface="Cambria Math" panose="02040503050406030204" pitchFamily="18" charset="0"/>
                                      </a:rPr>
                                      <m:t>5</m:t>
                                    </m:r>
                                  </m:den>
                                </m:f>
                                <m:r>
                                  <a:rPr lang="en-GB" sz="1600" i="1" smtClean="0">
                                    <a:latin typeface="Cambria Math" panose="02040503050406030204" pitchFamily="18" charset="0"/>
                                    <a:ea typeface="Cambria Math" panose="02040503050406030204" pitchFamily="18" charset="0"/>
                                  </a:rPr>
                                  <m:t>×</m:t>
                                </m:r>
                                <m:r>
                                  <a:rPr lang="en-GB" sz="1600" b="0" i="1" smtClean="0">
                                    <a:latin typeface="Cambria Math" panose="02040503050406030204" pitchFamily="18" charset="0"/>
                                    <a:ea typeface="Cambria Math" panose="02040503050406030204" pitchFamily="18" charset="0"/>
                                  </a:rPr>
                                  <m:t>4.1+2.7</m:t>
                                </m:r>
                              </m:oMath>
                            </m:oMathPara>
                          </a14:m>
                          <a:endParaRPr lang="en-GB" sz="1600" dirty="0"/>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3</m:t>
                                    </m:r>
                                  </m:num>
                                  <m:den>
                                    <m:r>
                                      <a:rPr lang="en-GB" sz="1600" b="0" i="1" smtClean="0">
                                        <a:latin typeface="Cambria Math" panose="02040503050406030204" pitchFamily="18" charset="0"/>
                                      </a:rPr>
                                      <m:t>5</m:t>
                                    </m:r>
                                  </m:den>
                                </m:f>
                                <m:d>
                                  <m:dPr>
                                    <m:ctrlPr>
                                      <a:rPr lang="en-GB" sz="1600" b="0" i="1" smtClean="0">
                                        <a:latin typeface="Cambria Math" panose="02040503050406030204" pitchFamily="18" charset="0"/>
                                      </a:rPr>
                                    </m:ctrlPr>
                                  </m:dPr>
                                  <m:e>
                                    <m:r>
                                      <a:rPr lang="en-GB" sz="1600" b="0" i="1" smtClean="0">
                                        <a:latin typeface="Cambria Math" panose="02040503050406030204" pitchFamily="18" charset="0"/>
                                      </a:rPr>
                                      <m:t>4.1+2.7</m:t>
                                    </m:r>
                                  </m:e>
                                </m:d>
                              </m:oMath>
                            </m:oMathPara>
                          </a14:m>
                          <a:endParaRPr lang="en-GB" sz="1600" dirty="0"/>
                        </a:p>
                      </a:txBody>
                      <a:tcPr anchor="ctr"/>
                    </a:tc>
                    <a:tc>
                      <a:txBody>
                        <a:bodyPr/>
                        <a:lstStyle/>
                        <a:p>
                          <a:pPr algn="ctr"/>
                          <a14:m>
                            <m:oMathPara xmlns:m="http://schemas.openxmlformats.org/officeDocument/2006/math">
                              <m:oMath>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3</m:t>
                                        </m:r>
                                      </m:num>
                                      <m:den>
                                        <m:r>
                                          <a:rPr lang="en-GB" sz="1600" b="0" i="1" smtClean="0">
                                            <a:latin typeface="Cambria Math" panose="02040503050406030204" pitchFamily="18" charset="0"/>
                                          </a:rPr>
                                          <m:t>5</m:t>
                                        </m:r>
                                      </m:den>
                                    </m:f>
                                    <m:r>
                                      <a:rPr lang="en-GB" sz="1600" i="1" smtClean="0">
                                        <a:latin typeface="Cambria Math" panose="02040503050406030204" pitchFamily="18" charset="0"/>
                                        <a:ea typeface="Cambria Math" panose="02040503050406030204" pitchFamily="18" charset="0"/>
                                      </a:rPr>
                                      <m:t>×</m:t>
                                    </m:r>
                                    <m:r>
                                      <a:rPr lang="en-GB" sz="1600" b="0" i="1" smtClean="0">
                                        <a:latin typeface="Cambria Math" panose="02040503050406030204" pitchFamily="18" charset="0"/>
                                        <a:ea typeface="Cambria Math" panose="02040503050406030204" pitchFamily="18" charset="0"/>
                                      </a:rPr>
                                      <m:t>4.1</m:t>
                                    </m:r>
                                  </m:e>
                                </m:d>
                                <m:r>
                                  <a:rPr lang="en-GB" sz="1600" b="0" i="1" smtClean="0">
                                    <a:latin typeface="Cambria Math" panose="02040503050406030204" pitchFamily="18" charset="0"/>
                                  </a:rPr>
                                  <m:t>+2.7</m:t>
                                </m:r>
                              </m:oMath>
                            </m:oMathPara>
                          </a14:m>
                          <a:endParaRPr lang="en-GB" sz="1600" dirty="0"/>
                        </a:p>
                      </a:txBody>
                      <a:tcPr anchor="ctr"/>
                    </a:tc>
                    <a:extLst>
                      <a:ext uri="{0D108BD9-81ED-4DB2-BD59-A6C34878D82A}">
                        <a16:rowId xmlns:a16="http://schemas.microsoft.com/office/drawing/2014/main" val="2427666239"/>
                      </a:ext>
                    </a:extLst>
                  </a:tr>
                </a:tbl>
              </a:graphicData>
            </a:graphic>
          </p:graphicFrame>
        </mc:Choice>
        <mc:Fallback xmlns="">
          <p:graphicFrame>
            <p:nvGraphicFramePr>
              <p:cNvPr id="9" name="Table Placeholder 7">
                <a:extLst>
                  <a:ext uri="{FF2B5EF4-FFF2-40B4-BE49-F238E27FC236}">
                    <a16:creationId xmlns:a16="http://schemas.microsoft.com/office/drawing/2014/main" id="{35DFBAC7-6FA6-9467-D0AC-D6660BC337E4}"/>
                  </a:ext>
                </a:extLst>
              </p:cNvPr>
              <p:cNvGraphicFramePr>
                <a:graphicFrameLocks noGrp="1"/>
              </p:cNvGraphicFramePr>
              <p:nvPr>
                <p:ph type="tbl" sz="quarter" idx="16"/>
                <p:extLst>
                  <p:ext uri="{D42A27DB-BD31-4B8C-83A1-F6EECF244321}">
                    <p14:modId xmlns:p14="http://schemas.microsoft.com/office/powerpoint/2010/main" val="2263966122"/>
                  </p:ext>
                </p:extLst>
              </p:nvPr>
            </p:nvGraphicFramePr>
            <p:xfrm>
              <a:off x="320675" y="1439863"/>
              <a:ext cx="5400000" cy="4860000"/>
            </p:xfrm>
            <a:graphic>
              <a:graphicData uri="http://schemas.openxmlformats.org/drawingml/2006/table">
                <a:tbl>
                  <a:tblPr firstRow="1" bandRow="1">
                    <a:tableStyleId>{5940675A-B579-460E-94D1-54222C63F5DA}</a:tableStyleId>
                  </a:tblPr>
                  <a:tblGrid>
                    <a:gridCol w="432000">
                      <a:extLst>
                        <a:ext uri="{9D8B030D-6E8A-4147-A177-3AD203B41FA5}">
                          <a16:colId xmlns:a16="http://schemas.microsoft.com/office/drawing/2014/main" val="3868128402"/>
                        </a:ext>
                      </a:extLst>
                    </a:gridCol>
                    <a:gridCol w="1656000">
                      <a:extLst>
                        <a:ext uri="{9D8B030D-6E8A-4147-A177-3AD203B41FA5}">
                          <a16:colId xmlns:a16="http://schemas.microsoft.com/office/drawing/2014/main" val="2691589218"/>
                        </a:ext>
                      </a:extLst>
                    </a:gridCol>
                    <a:gridCol w="1656000">
                      <a:extLst>
                        <a:ext uri="{9D8B030D-6E8A-4147-A177-3AD203B41FA5}">
                          <a16:colId xmlns:a16="http://schemas.microsoft.com/office/drawing/2014/main" val="1375950246"/>
                        </a:ext>
                      </a:extLst>
                    </a:gridCol>
                    <a:gridCol w="1656000">
                      <a:extLst>
                        <a:ext uri="{9D8B030D-6E8A-4147-A177-3AD203B41FA5}">
                          <a16:colId xmlns:a16="http://schemas.microsoft.com/office/drawing/2014/main" val="3727314959"/>
                        </a:ext>
                      </a:extLst>
                    </a:gridCol>
                  </a:tblGrid>
                  <a:tr h="810000">
                    <a:tc>
                      <a:txBody>
                        <a:bodyPr/>
                        <a:lstStyle/>
                        <a:p>
                          <a:pPr algn="ctr"/>
                          <a:r>
                            <a:rPr lang="en-GB" sz="1800" b="1" dirty="0"/>
                            <a:t>A</a:t>
                          </a:r>
                        </a:p>
                      </a:txBody>
                      <a:tcPr anchor="ctr"/>
                    </a:tc>
                    <a:tc>
                      <a:txBody>
                        <a:bodyPr/>
                        <a:lstStyle/>
                        <a:p>
                          <a:endParaRPr lang="en-US"/>
                        </a:p>
                      </a:txBody>
                      <a:tcPr anchor="ctr">
                        <a:blipFill>
                          <a:blip r:embed="rId3"/>
                          <a:stretch>
                            <a:fillRect l="-26471" t="-752" r="-200735" b="-501504"/>
                          </a:stretch>
                        </a:blipFill>
                      </a:tcPr>
                    </a:tc>
                    <a:tc>
                      <a:txBody>
                        <a:bodyPr/>
                        <a:lstStyle/>
                        <a:p>
                          <a:endParaRPr lang="en-US"/>
                        </a:p>
                      </a:txBody>
                      <a:tcPr anchor="ctr">
                        <a:blipFill>
                          <a:blip r:embed="rId3"/>
                          <a:stretch>
                            <a:fillRect l="-126471" t="-752" r="-100735" b="-501504"/>
                          </a:stretch>
                        </a:blipFill>
                      </a:tcPr>
                    </a:tc>
                    <a:tc>
                      <a:txBody>
                        <a:bodyPr/>
                        <a:lstStyle/>
                        <a:p>
                          <a:endParaRPr lang="en-US"/>
                        </a:p>
                      </a:txBody>
                      <a:tcPr anchor="ctr">
                        <a:blipFill>
                          <a:blip r:embed="rId3"/>
                          <a:stretch>
                            <a:fillRect l="-226471" t="-752" r="-735" b="-501504"/>
                          </a:stretch>
                        </a:blipFill>
                      </a:tcPr>
                    </a:tc>
                    <a:extLst>
                      <a:ext uri="{0D108BD9-81ED-4DB2-BD59-A6C34878D82A}">
                        <a16:rowId xmlns:a16="http://schemas.microsoft.com/office/drawing/2014/main" val="237745996"/>
                      </a:ext>
                    </a:extLst>
                  </a:tr>
                  <a:tr h="810000">
                    <a:tc>
                      <a:txBody>
                        <a:bodyPr/>
                        <a:lstStyle/>
                        <a:p>
                          <a:pPr algn="ctr"/>
                          <a:r>
                            <a:rPr lang="en-GB" sz="1800" b="1" dirty="0"/>
                            <a:t>B</a:t>
                          </a:r>
                        </a:p>
                      </a:txBody>
                      <a:tcPr anchor="ctr"/>
                    </a:tc>
                    <a:tc>
                      <a:txBody>
                        <a:bodyPr/>
                        <a:lstStyle/>
                        <a:p>
                          <a:endParaRPr lang="en-US"/>
                        </a:p>
                      </a:txBody>
                      <a:tcPr anchor="ctr">
                        <a:blipFill>
                          <a:blip r:embed="rId3"/>
                          <a:stretch>
                            <a:fillRect l="-26471" t="-100752" r="-200735" b="-401504"/>
                          </a:stretch>
                        </a:blipFill>
                      </a:tcPr>
                    </a:tc>
                    <a:tc>
                      <a:txBody>
                        <a:bodyPr/>
                        <a:lstStyle/>
                        <a:p>
                          <a:endParaRPr lang="en-US"/>
                        </a:p>
                      </a:txBody>
                      <a:tcPr anchor="ctr">
                        <a:blipFill>
                          <a:blip r:embed="rId3"/>
                          <a:stretch>
                            <a:fillRect l="-126471" t="-100752" r="-100735" b="-401504"/>
                          </a:stretch>
                        </a:blipFill>
                      </a:tcPr>
                    </a:tc>
                    <a:tc>
                      <a:txBody>
                        <a:bodyPr/>
                        <a:lstStyle/>
                        <a:p>
                          <a:endParaRPr lang="en-US"/>
                        </a:p>
                      </a:txBody>
                      <a:tcPr anchor="ctr">
                        <a:blipFill>
                          <a:blip r:embed="rId3"/>
                          <a:stretch>
                            <a:fillRect l="-226471" t="-100752" r="-735" b="-401504"/>
                          </a:stretch>
                        </a:blipFill>
                      </a:tcPr>
                    </a:tc>
                    <a:extLst>
                      <a:ext uri="{0D108BD9-81ED-4DB2-BD59-A6C34878D82A}">
                        <a16:rowId xmlns:a16="http://schemas.microsoft.com/office/drawing/2014/main" val="2839210645"/>
                      </a:ext>
                    </a:extLst>
                  </a:tr>
                  <a:tr h="810000">
                    <a:tc>
                      <a:txBody>
                        <a:bodyPr/>
                        <a:lstStyle/>
                        <a:p>
                          <a:pPr algn="ctr"/>
                          <a:r>
                            <a:rPr lang="en-GB" sz="1800" b="1" dirty="0"/>
                            <a:t>C</a:t>
                          </a:r>
                        </a:p>
                      </a:txBody>
                      <a:tcPr anchor="ctr"/>
                    </a:tc>
                    <a:tc>
                      <a:txBody>
                        <a:bodyPr/>
                        <a:lstStyle/>
                        <a:p>
                          <a:endParaRPr lang="en-US"/>
                        </a:p>
                      </a:txBody>
                      <a:tcPr anchor="ctr">
                        <a:blipFill>
                          <a:blip r:embed="rId3"/>
                          <a:stretch>
                            <a:fillRect l="-26471" t="-200752" r="-200735" b="-301504"/>
                          </a:stretch>
                        </a:blipFill>
                      </a:tcP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mn-lt"/>
                            </a:rPr>
                            <a:t>2.26</a:t>
                          </a:r>
                        </a:p>
                      </a:txBody>
                      <a:tcPr anchor="ct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mn-lt"/>
                            </a:rPr>
                            <a:t>5.23</a:t>
                          </a:r>
                        </a:p>
                      </a:txBody>
                      <a:tcPr anchor="ctr"/>
                    </a:tc>
                    <a:extLst>
                      <a:ext uri="{0D108BD9-81ED-4DB2-BD59-A6C34878D82A}">
                        <a16:rowId xmlns:a16="http://schemas.microsoft.com/office/drawing/2014/main" val="28787845"/>
                      </a:ext>
                    </a:extLst>
                  </a:tr>
                  <a:tr h="810000">
                    <a:tc>
                      <a:txBody>
                        <a:bodyPr/>
                        <a:lstStyle/>
                        <a:p>
                          <a:pPr algn="ctr"/>
                          <a:r>
                            <a:rPr lang="en-GB" sz="1800" b="1" dirty="0"/>
                            <a:t>D</a:t>
                          </a:r>
                        </a:p>
                      </a:txBody>
                      <a:tcPr anchor="ctr"/>
                    </a:tc>
                    <a:tc>
                      <a:txBody>
                        <a:bodyPr/>
                        <a:lstStyle/>
                        <a:p>
                          <a:endParaRPr lang="en-US"/>
                        </a:p>
                      </a:txBody>
                      <a:tcPr anchor="ctr">
                        <a:blipFill>
                          <a:blip r:embed="rId3"/>
                          <a:stretch>
                            <a:fillRect l="-26471" t="-300752" r="-200735" b="-201504"/>
                          </a:stretch>
                        </a:blipFill>
                      </a:tcPr>
                    </a:tc>
                    <a:tc>
                      <a:txBody>
                        <a:bodyPr/>
                        <a:lstStyle/>
                        <a:p>
                          <a:endParaRPr lang="en-US"/>
                        </a:p>
                      </a:txBody>
                      <a:tcPr anchor="ctr">
                        <a:blipFill>
                          <a:blip r:embed="rId3"/>
                          <a:stretch>
                            <a:fillRect l="-126471" t="-300752" r="-100735" b="-201504"/>
                          </a:stretch>
                        </a:blipFill>
                      </a:tcPr>
                    </a:tc>
                    <a:tc>
                      <a:txBody>
                        <a:bodyPr/>
                        <a:lstStyle/>
                        <a:p>
                          <a:endParaRPr lang="en-US"/>
                        </a:p>
                      </a:txBody>
                      <a:tcPr anchor="ctr">
                        <a:blipFill>
                          <a:blip r:embed="rId3"/>
                          <a:stretch>
                            <a:fillRect l="-226471" t="-300752" r="-735" b="-201504"/>
                          </a:stretch>
                        </a:blipFill>
                      </a:tcPr>
                    </a:tc>
                    <a:extLst>
                      <a:ext uri="{0D108BD9-81ED-4DB2-BD59-A6C34878D82A}">
                        <a16:rowId xmlns:a16="http://schemas.microsoft.com/office/drawing/2014/main" val="1016124216"/>
                      </a:ext>
                    </a:extLst>
                  </a:tr>
                  <a:tr h="810000">
                    <a:tc>
                      <a:txBody>
                        <a:bodyPr/>
                        <a:lstStyle/>
                        <a:p>
                          <a:pPr algn="ctr"/>
                          <a:r>
                            <a:rPr lang="en-GB" sz="1800" b="1" dirty="0"/>
                            <a:t>E</a:t>
                          </a:r>
                        </a:p>
                      </a:txBody>
                      <a:tcPr anchor="ctr"/>
                    </a:tc>
                    <a:tc>
                      <a:txBody>
                        <a:bodyPr/>
                        <a:lstStyle/>
                        <a:p>
                          <a:endParaRPr lang="en-US"/>
                        </a:p>
                      </a:txBody>
                      <a:tcPr anchor="ctr">
                        <a:blipFill>
                          <a:blip r:embed="rId3"/>
                          <a:stretch>
                            <a:fillRect l="-26471" t="-400752" r="-200735" b="-101504"/>
                          </a:stretch>
                        </a:blipFill>
                      </a:tcPr>
                    </a:tc>
                    <a:tc>
                      <a:txBody>
                        <a:bodyPr/>
                        <a:lstStyle/>
                        <a:p>
                          <a:endParaRPr lang="en-US"/>
                        </a:p>
                      </a:txBody>
                      <a:tcPr anchor="ctr">
                        <a:blipFill>
                          <a:blip r:embed="rId3"/>
                          <a:stretch>
                            <a:fillRect l="-126471" t="-400752" r="-100735" b="-101504"/>
                          </a:stretch>
                        </a:blipFill>
                      </a:tcPr>
                    </a:tc>
                    <a:tc>
                      <a:txBody>
                        <a:bodyPr/>
                        <a:lstStyle/>
                        <a:p>
                          <a:endParaRPr lang="en-US"/>
                        </a:p>
                      </a:txBody>
                      <a:tcPr anchor="ctr">
                        <a:blipFill>
                          <a:blip r:embed="rId3"/>
                          <a:stretch>
                            <a:fillRect l="-226471" t="-400752" r="-735" b="-101504"/>
                          </a:stretch>
                        </a:blipFill>
                      </a:tcPr>
                    </a:tc>
                    <a:extLst>
                      <a:ext uri="{0D108BD9-81ED-4DB2-BD59-A6C34878D82A}">
                        <a16:rowId xmlns:a16="http://schemas.microsoft.com/office/drawing/2014/main" val="4253903930"/>
                      </a:ext>
                    </a:extLst>
                  </a:tr>
                  <a:tr h="810000">
                    <a:tc>
                      <a:txBody>
                        <a:bodyPr/>
                        <a:lstStyle/>
                        <a:p>
                          <a:pPr algn="ctr"/>
                          <a:r>
                            <a:rPr lang="en-GB" sz="1800" b="1" dirty="0"/>
                            <a:t>F</a:t>
                          </a:r>
                        </a:p>
                      </a:txBody>
                      <a:tcPr anchor="ctr"/>
                    </a:tc>
                    <a:tc>
                      <a:txBody>
                        <a:bodyPr/>
                        <a:lstStyle/>
                        <a:p>
                          <a:endParaRPr lang="en-US"/>
                        </a:p>
                      </a:txBody>
                      <a:tcPr anchor="ctr">
                        <a:blipFill>
                          <a:blip r:embed="rId3"/>
                          <a:stretch>
                            <a:fillRect l="-26471" t="-500752" r="-200735" b="-1504"/>
                          </a:stretch>
                        </a:blipFill>
                      </a:tcPr>
                    </a:tc>
                    <a:tc>
                      <a:txBody>
                        <a:bodyPr/>
                        <a:lstStyle/>
                        <a:p>
                          <a:endParaRPr lang="en-US"/>
                        </a:p>
                      </a:txBody>
                      <a:tcPr anchor="ctr">
                        <a:blipFill>
                          <a:blip r:embed="rId3"/>
                          <a:stretch>
                            <a:fillRect l="-126471" t="-500752" r="-100735" b="-1504"/>
                          </a:stretch>
                        </a:blipFill>
                      </a:tcPr>
                    </a:tc>
                    <a:tc>
                      <a:txBody>
                        <a:bodyPr/>
                        <a:lstStyle/>
                        <a:p>
                          <a:endParaRPr lang="en-US"/>
                        </a:p>
                      </a:txBody>
                      <a:tcPr anchor="ctr">
                        <a:blipFill>
                          <a:blip r:embed="rId3"/>
                          <a:stretch>
                            <a:fillRect l="-226471" t="-500752" r="-735" b="-1504"/>
                          </a:stretch>
                        </a:blipFill>
                      </a:tcPr>
                    </a:tc>
                    <a:extLst>
                      <a:ext uri="{0D108BD9-81ED-4DB2-BD59-A6C34878D82A}">
                        <a16:rowId xmlns:a16="http://schemas.microsoft.com/office/drawing/2014/main" val="2427666239"/>
                      </a:ext>
                    </a:extLst>
                  </a:tr>
                </a:tbl>
              </a:graphicData>
            </a:graphic>
          </p:graphicFrame>
        </mc:Fallback>
      </mc:AlternateContent>
    </p:spTree>
    <p:extLst>
      <p:ext uri="{BB962C8B-B14F-4D97-AF65-F5344CB8AC3E}">
        <p14:creationId xmlns:p14="http://schemas.microsoft.com/office/powerpoint/2010/main" val="1725535031"/>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D9AB2-AF6D-0AF8-9992-5C062AECF10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74A96A0-6761-E6BB-59B6-CBEB6C509566}"/>
              </a:ext>
            </a:extLst>
          </p:cNvPr>
          <p:cNvSpPr>
            <a:spLocks noGrp="1"/>
          </p:cNvSpPr>
          <p:nvPr>
            <p:ph type="sldNum" sz="quarter" idx="11"/>
          </p:nvPr>
        </p:nvSpPr>
        <p:spPr/>
        <p:txBody>
          <a:bodyPr/>
          <a:lstStyle/>
          <a:p>
            <a:pPr>
              <a:defRPr/>
            </a:pPr>
            <a:fld id="{F73811A0-53F3-44EE-959A-1FBAA921776D}" type="slidenum">
              <a:rPr lang="en-GB" smtClean="0">
                <a:solidFill>
                  <a:prstClr val="black"/>
                </a:solidFill>
              </a:rPr>
              <a:pPr>
                <a:defRPr/>
              </a:pPr>
              <a:t>4</a:t>
            </a:fld>
            <a:endParaRPr lang="en-GB">
              <a:solidFill>
                <a:prstClr val="black"/>
              </a:solidFill>
            </a:endParaRPr>
          </a:p>
        </p:txBody>
      </p:sp>
      <p:sp>
        <p:nvSpPr>
          <p:cNvPr id="11" name="Title 10">
            <a:extLst>
              <a:ext uri="{FF2B5EF4-FFF2-40B4-BE49-F238E27FC236}">
                <a16:creationId xmlns:a16="http://schemas.microsoft.com/office/drawing/2014/main" id="{2FB2D968-A4D2-9300-8F1E-32C4809B4571}"/>
              </a:ext>
            </a:extLst>
          </p:cNvPr>
          <p:cNvSpPr>
            <a:spLocks noGrp="1"/>
          </p:cNvSpPr>
          <p:nvPr>
            <p:ph type="title"/>
          </p:nvPr>
        </p:nvSpPr>
        <p:spPr/>
        <p:txBody>
          <a:bodyPr/>
          <a:lstStyle/>
          <a:p>
            <a:r>
              <a:rPr lang="en-GB" dirty="0"/>
              <a:t>Calculator Skills: Odd-One-Out </a:t>
            </a:r>
            <a:r>
              <a:rPr lang="en-GB" dirty="0">
                <a:solidFill>
                  <a:srgbClr val="FF0000"/>
                </a:solidFill>
              </a:rPr>
              <a:t>ANSWERS</a:t>
            </a:r>
          </a:p>
        </p:txBody>
      </p:sp>
      <mc:AlternateContent xmlns:mc="http://schemas.openxmlformats.org/markup-compatibility/2006" xmlns:a14="http://schemas.microsoft.com/office/drawing/2010/main">
        <mc:Choice Requires="a14">
          <p:graphicFrame>
            <p:nvGraphicFramePr>
              <p:cNvPr id="8" name="Table Placeholder 7">
                <a:extLst>
                  <a:ext uri="{FF2B5EF4-FFF2-40B4-BE49-F238E27FC236}">
                    <a16:creationId xmlns:a16="http://schemas.microsoft.com/office/drawing/2014/main" id="{BFF5C078-76E8-FAB6-CA00-027602811E1C}"/>
                  </a:ext>
                </a:extLst>
              </p:cNvPr>
              <p:cNvGraphicFramePr>
                <a:graphicFrameLocks noGrp="1"/>
              </p:cNvGraphicFramePr>
              <p:nvPr>
                <p:ph type="tbl" sz="quarter" idx="14"/>
              </p:nvPr>
            </p:nvGraphicFramePr>
            <p:xfrm>
              <a:off x="6443663" y="1439863"/>
              <a:ext cx="5400000" cy="4860000"/>
            </p:xfrm>
            <a:graphic>
              <a:graphicData uri="http://schemas.openxmlformats.org/drawingml/2006/table">
                <a:tbl>
                  <a:tblPr firstRow="1" bandRow="1">
                    <a:tableStyleId>{5940675A-B579-460E-94D1-54222C63F5DA}</a:tableStyleId>
                  </a:tblPr>
                  <a:tblGrid>
                    <a:gridCol w="432000">
                      <a:extLst>
                        <a:ext uri="{9D8B030D-6E8A-4147-A177-3AD203B41FA5}">
                          <a16:colId xmlns:a16="http://schemas.microsoft.com/office/drawing/2014/main" val="3868128402"/>
                        </a:ext>
                      </a:extLst>
                    </a:gridCol>
                    <a:gridCol w="1656000">
                      <a:extLst>
                        <a:ext uri="{9D8B030D-6E8A-4147-A177-3AD203B41FA5}">
                          <a16:colId xmlns:a16="http://schemas.microsoft.com/office/drawing/2014/main" val="2691589218"/>
                        </a:ext>
                      </a:extLst>
                    </a:gridCol>
                    <a:gridCol w="1656000">
                      <a:extLst>
                        <a:ext uri="{9D8B030D-6E8A-4147-A177-3AD203B41FA5}">
                          <a16:colId xmlns:a16="http://schemas.microsoft.com/office/drawing/2014/main" val="1375950246"/>
                        </a:ext>
                      </a:extLst>
                    </a:gridCol>
                    <a:gridCol w="1656000">
                      <a:extLst>
                        <a:ext uri="{9D8B030D-6E8A-4147-A177-3AD203B41FA5}">
                          <a16:colId xmlns:a16="http://schemas.microsoft.com/office/drawing/2014/main" val="3727314959"/>
                        </a:ext>
                      </a:extLst>
                    </a:gridCol>
                  </a:tblGrid>
                  <a:tr h="810000">
                    <a:tc>
                      <a:txBody>
                        <a:bodyPr/>
                        <a:lstStyle/>
                        <a:p>
                          <a:pPr algn="ctr"/>
                          <a:r>
                            <a:rPr lang="en-GB" b="1" dirty="0"/>
                            <a:t>G</a:t>
                          </a:r>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200−12</m:t>
                                    </m:r>
                                  </m:num>
                                  <m:den>
                                    <m:r>
                                      <a:rPr lang="en-GB" sz="1600" b="0" i="1" smtClean="0">
                                        <a:latin typeface="Cambria Math" panose="02040503050406030204" pitchFamily="18" charset="0"/>
                                      </a:rPr>
                                      <m:t>5</m:t>
                                    </m:r>
                                    <m:r>
                                      <a:rPr lang="en-GB" sz="1600" b="0" i="1" smtClean="0">
                                        <a:latin typeface="Cambria Math" panose="02040503050406030204" pitchFamily="18" charset="0"/>
                                        <a:ea typeface="Cambria Math" panose="02040503050406030204" pitchFamily="18" charset="0"/>
                                      </a:rPr>
                                      <m:t>×0.4</m:t>
                                    </m:r>
                                  </m:den>
                                </m:f>
                              </m:oMath>
                            </m:oMathPara>
                          </a14:m>
                          <a:endParaRPr lang="en-GB" sz="1600" dirty="0"/>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200−12</m:t>
                                    </m:r>
                                  </m:num>
                                  <m:den>
                                    <m:r>
                                      <a:rPr lang="en-GB" sz="1600" b="0" i="1" smtClean="0">
                                        <a:latin typeface="Cambria Math" panose="02040503050406030204" pitchFamily="18" charset="0"/>
                                      </a:rPr>
                                      <m:t>5</m:t>
                                    </m:r>
                                  </m:den>
                                </m:f>
                                <m:r>
                                  <a:rPr lang="en-GB" sz="1600" i="1" smtClean="0">
                                    <a:latin typeface="Cambria Math" panose="02040503050406030204" pitchFamily="18" charset="0"/>
                                    <a:ea typeface="Cambria Math" panose="02040503050406030204" pitchFamily="18" charset="0"/>
                                  </a:rPr>
                                  <m:t>×</m:t>
                                </m:r>
                                <m:r>
                                  <a:rPr lang="en-GB" sz="1600" b="0" i="1" smtClean="0">
                                    <a:latin typeface="Cambria Math" panose="02040503050406030204" pitchFamily="18" charset="0"/>
                                    <a:ea typeface="Cambria Math" panose="02040503050406030204" pitchFamily="18" charset="0"/>
                                  </a:rPr>
                                  <m:t>0.4</m:t>
                                </m:r>
                              </m:oMath>
                            </m:oMathPara>
                          </a14:m>
                          <a:endParaRPr lang="en-GB" sz="1600" dirty="0"/>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200−12</m:t>
                                    </m:r>
                                  </m:num>
                                  <m:den>
                                    <m:r>
                                      <a:rPr lang="en-GB" sz="1600" b="0" i="1" smtClean="0">
                                        <a:latin typeface="Cambria Math" panose="02040503050406030204" pitchFamily="18" charset="0"/>
                                      </a:rPr>
                                      <m:t>5</m:t>
                                    </m:r>
                                  </m:den>
                                </m:f>
                                <m:r>
                                  <a:rPr lang="en-GB" sz="1600" i="1" smtClean="0">
                                    <a:latin typeface="Cambria Math" panose="02040503050406030204" pitchFamily="18" charset="0"/>
                                    <a:ea typeface="Cambria Math" panose="02040503050406030204" pitchFamily="18" charset="0"/>
                                  </a:rPr>
                                  <m:t>÷</m:t>
                                </m:r>
                                <m:f>
                                  <m:fPr>
                                    <m:ctrlPr>
                                      <a:rPr lang="en-GB" sz="1600" b="0" i="1" smtClean="0">
                                        <a:latin typeface="Cambria Math" panose="02040503050406030204" pitchFamily="18" charset="0"/>
                                        <a:ea typeface="Cambria Math" panose="02040503050406030204" pitchFamily="18" charset="0"/>
                                      </a:rPr>
                                    </m:ctrlPr>
                                  </m:fPr>
                                  <m:num>
                                    <m:r>
                                      <a:rPr lang="en-GB" sz="1600" b="0" i="1" smtClean="0">
                                        <a:latin typeface="Cambria Math" panose="02040503050406030204" pitchFamily="18" charset="0"/>
                                        <a:ea typeface="Cambria Math" panose="02040503050406030204" pitchFamily="18" charset="0"/>
                                      </a:rPr>
                                      <m:t>2</m:t>
                                    </m:r>
                                  </m:num>
                                  <m:den>
                                    <m:r>
                                      <a:rPr lang="en-GB" sz="1600" b="0" i="1" smtClean="0">
                                        <a:latin typeface="Cambria Math" panose="02040503050406030204" pitchFamily="18" charset="0"/>
                                        <a:ea typeface="Cambria Math" panose="02040503050406030204" pitchFamily="18" charset="0"/>
                                      </a:rPr>
                                      <m:t>5</m:t>
                                    </m:r>
                                  </m:den>
                                </m:f>
                              </m:oMath>
                            </m:oMathPara>
                          </a14:m>
                          <a:endParaRPr lang="en-GB" sz="1600" dirty="0"/>
                        </a:p>
                      </a:txBody>
                      <a:tcPr anchor="ctr"/>
                    </a:tc>
                    <a:extLst>
                      <a:ext uri="{0D108BD9-81ED-4DB2-BD59-A6C34878D82A}">
                        <a16:rowId xmlns:a16="http://schemas.microsoft.com/office/drawing/2014/main" val="237745996"/>
                      </a:ext>
                    </a:extLst>
                  </a:tr>
                  <a:tr h="810000">
                    <a:tc>
                      <a:txBody>
                        <a:bodyPr/>
                        <a:lstStyle/>
                        <a:p>
                          <a:pPr algn="ctr"/>
                          <a:r>
                            <a:rPr lang="en-GB" b="1" dirty="0"/>
                            <a:t>H</a:t>
                          </a:r>
                        </a:p>
                      </a:txBody>
                      <a:tcPr anchor="ctr"/>
                    </a:tc>
                    <a:tc>
                      <a:txBody>
                        <a:bodyPr/>
                        <a:lstStyle/>
                        <a:p>
                          <a:pPr algn="ctr"/>
                          <a14:m>
                            <m:oMathPara xmlns:m="http://schemas.openxmlformats.org/officeDocument/2006/math">
                              <m:oMath>
                                <m:sSup>
                                  <m:sSupPr>
                                    <m:ctrlPr>
                                      <a:rPr lang="en-GB" sz="1600" b="0" i="1" smtClean="0">
                                        <a:latin typeface="Cambria Math" panose="02040503050406030204" pitchFamily="18" charset="0"/>
                                      </a:rPr>
                                    </m:ctrlPr>
                                  </m:sSupPr>
                                  <m:e>
                                    <m:d>
                                      <m:dPr>
                                        <m:ctrlPr>
                                          <a:rPr lang="en-GB" sz="1600" b="0" i="1" smtClean="0">
                                            <a:latin typeface="Cambria Math" panose="02040503050406030204" pitchFamily="18" charset="0"/>
                                          </a:rPr>
                                        </m:ctrlPr>
                                      </m:dPr>
                                      <m:e>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4</m:t>
                                            </m:r>
                                          </m:e>
                                          <m:sup>
                                            <m:r>
                                              <a:rPr lang="en-GB" sz="1600" b="0" i="1" smtClean="0">
                                                <a:latin typeface="Cambria Math" panose="02040503050406030204" pitchFamily="18" charset="0"/>
                                              </a:rPr>
                                              <m:t>2</m:t>
                                            </m:r>
                                          </m:sup>
                                        </m:sSup>
                                      </m:e>
                                    </m:d>
                                  </m:e>
                                  <m:sup>
                                    <m:r>
                                      <a:rPr lang="en-GB" sz="1600" b="0" i="1" smtClean="0">
                                        <a:latin typeface="Cambria Math" panose="02040503050406030204" pitchFamily="18" charset="0"/>
                                      </a:rPr>
                                      <m:t>3</m:t>
                                    </m:r>
                                  </m:sup>
                                </m:sSup>
                              </m:oMath>
                            </m:oMathPara>
                          </a14:m>
                          <a:endParaRPr lang="en-GB" sz="1600" dirty="0"/>
                        </a:p>
                      </a:txBody>
                      <a:tcPr anchor="ctr"/>
                    </a:tc>
                    <a:tc>
                      <a:txBody>
                        <a:bodyPr/>
                        <a:lstStyle/>
                        <a:p>
                          <a:pPr algn="ctr"/>
                          <a14:m>
                            <m:oMathPara xmlns:m="http://schemas.openxmlformats.org/officeDocument/2006/math">
                              <m:o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4</m:t>
                                    </m:r>
                                  </m:e>
                                  <m:sup>
                                    <m:r>
                                      <a:rPr lang="en-GB" sz="1600" b="0" i="1" smtClean="0">
                                        <a:latin typeface="Cambria Math" panose="02040503050406030204" pitchFamily="18" charset="0"/>
                                      </a:rPr>
                                      <m:t>5</m:t>
                                    </m:r>
                                  </m:sup>
                                </m:sSup>
                              </m:oMath>
                            </m:oMathPara>
                          </a14:m>
                          <a:endParaRPr lang="en-GB" sz="1600" dirty="0"/>
                        </a:p>
                      </a:txBody>
                      <a:tcPr anchor="ctr"/>
                    </a:tc>
                    <a:tc>
                      <a:txBody>
                        <a:bodyPr/>
                        <a:lstStyle/>
                        <a:p>
                          <a:pPr algn="ctr"/>
                          <a14:m>
                            <m:oMathPara xmlns:m="http://schemas.openxmlformats.org/officeDocument/2006/math">
                              <m:oMath>
                                <m:r>
                                  <a:rPr lang="en-GB" sz="1600" b="0" i="1" smtClean="0">
                                    <a:latin typeface="Cambria Math" panose="02040503050406030204" pitchFamily="18" charset="0"/>
                                  </a:rPr>
                                  <m:t>64</m:t>
                                </m:r>
                                <m:rad>
                                  <m:radPr>
                                    <m:degHide m:val="on"/>
                                    <m:ctrlPr>
                                      <a:rPr lang="en-GB" sz="1600" b="0" i="1" smtClean="0">
                                        <a:latin typeface="Cambria Math" panose="02040503050406030204" pitchFamily="18" charset="0"/>
                                      </a:rPr>
                                    </m:ctrlPr>
                                  </m:radPr>
                                  <m:deg/>
                                  <m:e>
                                    <m:r>
                                      <a:rPr lang="en-GB" sz="1600" b="0" i="1" smtClean="0">
                                        <a:latin typeface="Cambria Math" panose="02040503050406030204" pitchFamily="18" charset="0"/>
                                      </a:rPr>
                                      <m:t>256</m:t>
                                    </m:r>
                                  </m:e>
                                </m:rad>
                              </m:oMath>
                            </m:oMathPara>
                          </a14:m>
                          <a:endParaRPr lang="en-GB" sz="1600" dirty="0"/>
                        </a:p>
                      </a:txBody>
                      <a:tcPr anchor="ctr"/>
                    </a:tc>
                    <a:extLst>
                      <a:ext uri="{0D108BD9-81ED-4DB2-BD59-A6C34878D82A}">
                        <a16:rowId xmlns:a16="http://schemas.microsoft.com/office/drawing/2014/main" val="2839210645"/>
                      </a:ext>
                    </a:extLst>
                  </a:tr>
                  <a:tr h="810000">
                    <a:tc>
                      <a:txBody>
                        <a:bodyPr/>
                        <a:lstStyle/>
                        <a:p>
                          <a:pPr algn="ctr"/>
                          <a:r>
                            <a:rPr lang="en-GB" b="1" dirty="0"/>
                            <a:t>I</a:t>
                          </a:r>
                        </a:p>
                      </a:txBody>
                      <a:tcPr anchor="ctr"/>
                    </a:tc>
                    <a:tc>
                      <a:txBody>
                        <a:bodyPr/>
                        <a:lstStyle/>
                        <a:p>
                          <a:pPr algn="ctr"/>
                          <a:r>
                            <a:rPr lang="en-GB" sz="1600" dirty="0"/>
                            <a:t>Half an hour</a:t>
                          </a:r>
                        </a:p>
                      </a:txBody>
                      <a:tcPr anchor="ctr"/>
                    </a:tc>
                    <a:tc>
                      <a:txBody>
                        <a:bodyPr/>
                        <a:lstStyle/>
                        <a:p>
                          <a:pPr algn="ctr"/>
                          <a14:m>
                            <m:oMathPara xmlns:m="http://schemas.openxmlformats.org/officeDocument/2006/math">
                              <m:oMath>
                                <m:r>
                                  <a:rPr lang="en-GB" sz="1600" b="0" i="1" smtClean="0">
                                    <a:latin typeface="Cambria Math" panose="02040503050406030204" pitchFamily="18" charset="0"/>
                                  </a:rPr>
                                  <m:t>0</m:t>
                                </m:r>
                                <m:r>
                                  <a:rPr lang="en-GB" sz="1600" b="0" i="1" smtClean="0">
                                    <a:latin typeface="Cambria Math" panose="02040503050406030204" pitchFamily="18" charset="0"/>
                                    <a:ea typeface="Cambria Math" panose="02040503050406030204" pitchFamily="18" charset="0"/>
                                  </a:rPr>
                                  <m:t>°</m:t>
                                </m:r>
                                <m:sSup>
                                  <m:sSupPr>
                                    <m:ctrlPr>
                                      <a:rPr lang="en-GB" sz="1600" b="0" i="1" smtClean="0">
                                        <a:latin typeface="Cambria Math" panose="02040503050406030204" pitchFamily="18" charset="0"/>
                                        <a:ea typeface="Cambria Math" panose="02040503050406030204" pitchFamily="18" charset="0"/>
                                      </a:rPr>
                                    </m:ctrlPr>
                                  </m:sSupPr>
                                  <m:e>
                                    <m:r>
                                      <a:rPr lang="en-GB" sz="1600" b="0" i="1" smtClean="0">
                                        <a:latin typeface="Cambria Math" panose="02040503050406030204" pitchFamily="18" charset="0"/>
                                        <a:ea typeface="Cambria Math" panose="02040503050406030204" pitchFamily="18" charset="0"/>
                                      </a:rPr>
                                      <m:t>30</m:t>
                                    </m:r>
                                  </m:e>
                                  <m:sup>
                                    <m:r>
                                      <a:rPr lang="en-GB" sz="1600" b="0" i="1" smtClean="0">
                                        <a:latin typeface="Cambria Math" panose="02040503050406030204" pitchFamily="18" charset="0"/>
                                        <a:ea typeface="Cambria Math" panose="02040503050406030204" pitchFamily="18" charset="0"/>
                                      </a:rPr>
                                      <m:t>′</m:t>
                                    </m:r>
                                  </m:sup>
                                </m:sSup>
                                <m:r>
                                  <a:rPr lang="en-GB" sz="1600" b="0" i="1" smtClean="0">
                                    <a:latin typeface="Cambria Math" panose="02040503050406030204" pitchFamily="18" charset="0"/>
                                    <a:ea typeface="Cambria Math" panose="02040503050406030204" pitchFamily="18" charset="0"/>
                                  </a:rPr>
                                  <m:t>0"</m:t>
                                </m:r>
                              </m:oMath>
                            </m:oMathPara>
                          </a14:m>
                          <a:endParaRPr lang="en-GB" sz="1600" dirty="0"/>
                        </a:p>
                      </a:txBody>
                      <a:tcPr anchor="ctr"/>
                    </a:tc>
                    <a:tc>
                      <a:txBody>
                        <a:bodyPr/>
                        <a:lstStyle/>
                        <a:p>
                          <a:pPr algn="ctr"/>
                          <a:r>
                            <a:rPr lang="en-GB" sz="1600" dirty="0"/>
                            <a:t>0.3 hours</a:t>
                          </a:r>
                        </a:p>
                      </a:txBody>
                      <a:tcPr anchor="ctr"/>
                    </a:tc>
                    <a:extLst>
                      <a:ext uri="{0D108BD9-81ED-4DB2-BD59-A6C34878D82A}">
                        <a16:rowId xmlns:a16="http://schemas.microsoft.com/office/drawing/2014/main" val="28787845"/>
                      </a:ext>
                    </a:extLst>
                  </a:tr>
                  <a:tr h="810000">
                    <a:tc>
                      <a:txBody>
                        <a:bodyPr/>
                        <a:lstStyle/>
                        <a:p>
                          <a:pPr algn="ctr"/>
                          <a:r>
                            <a:rPr lang="en-GB" b="1" dirty="0"/>
                            <a:t>J</a:t>
                          </a:r>
                        </a:p>
                      </a:txBody>
                      <a:tcPr anchor="ctr"/>
                    </a:tc>
                    <a:tc>
                      <a:txBody>
                        <a:bodyPr/>
                        <a:lstStyle/>
                        <a:p>
                          <a:pPr algn="ctr"/>
                          <a:r>
                            <a:rPr lang="en-GB" sz="1600" dirty="0"/>
                            <a:t>2hrs 36mins</a:t>
                          </a:r>
                        </a:p>
                      </a:txBody>
                      <a:tcPr anchor="ctr"/>
                    </a:tc>
                    <a:tc>
                      <a:txBody>
                        <a:bodyPr/>
                        <a:lstStyle/>
                        <a:p>
                          <a:pPr algn="ctr"/>
                          <a:r>
                            <a:rPr lang="en-GB" sz="1600" dirty="0"/>
                            <a:t>2.25hrs</a:t>
                          </a:r>
                        </a:p>
                      </a:txBody>
                      <a:tcPr anchor="ctr"/>
                    </a:tc>
                    <a:tc>
                      <a:txBody>
                        <a:bodyPr/>
                        <a:lstStyle/>
                        <a:p>
                          <a:pPr algn="ctr"/>
                          <a:r>
                            <a:rPr lang="en-GB" sz="1600" dirty="0"/>
                            <a:t>2.6hrs</a:t>
                          </a:r>
                        </a:p>
                      </a:txBody>
                      <a:tcPr anchor="ctr"/>
                    </a:tc>
                    <a:extLst>
                      <a:ext uri="{0D108BD9-81ED-4DB2-BD59-A6C34878D82A}">
                        <a16:rowId xmlns:a16="http://schemas.microsoft.com/office/drawing/2014/main" val="1016124216"/>
                      </a:ext>
                    </a:extLst>
                  </a:tr>
                  <a:tr h="810000">
                    <a:tc>
                      <a:txBody>
                        <a:bodyPr/>
                        <a:lstStyle/>
                        <a:p>
                          <a:pPr algn="ctr"/>
                          <a:r>
                            <a:rPr lang="en-GB" b="1" dirty="0"/>
                            <a:t>K</a:t>
                          </a:r>
                        </a:p>
                      </a:txBody>
                      <a:tcPr anchor="ctr"/>
                    </a:tc>
                    <a:tc>
                      <a:txBody>
                        <a:bodyPr/>
                        <a:lstStyle/>
                        <a:p>
                          <a:pPr algn="ctr"/>
                          <a14:m>
                            <m:oMathPara xmlns:m="http://schemas.openxmlformats.org/officeDocument/2006/math">
                              <m:oMath>
                                <m:rad>
                                  <m:radPr>
                                    <m:degHide m:val="on"/>
                                    <m:ctrlPr>
                                      <a:rPr lang="en-GB" sz="1600" i="1" smtClean="0">
                                        <a:latin typeface="Cambria Math" panose="02040503050406030204" pitchFamily="18" charset="0"/>
                                      </a:rPr>
                                    </m:ctrlPr>
                                  </m:radPr>
                                  <m:deg/>
                                  <m:e>
                                    <m:d>
                                      <m:dPr>
                                        <m:ctrlPr>
                                          <a:rPr lang="en-GB" sz="1600" b="0" i="1" smtClean="0">
                                            <a:latin typeface="Cambria Math" panose="02040503050406030204" pitchFamily="18" charset="0"/>
                                          </a:rPr>
                                        </m:ctrlPr>
                                      </m:dPr>
                                      <m:e>
                                        <m:r>
                                          <a:rPr lang="en-GB" sz="1600" b="0" i="1" smtClean="0">
                                            <a:latin typeface="Cambria Math" panose="02040503050406030204" pitchFamily="18" charset="0"/>
                                          </a:rPr>
                                          <m:t>9+2</m:t>
                                        </m:r>
                                      </m:e>
                                    </m:d>
                                    <m:d>
                                      <m:dPr>
                                        <m:ctrlPr>
                                          <a:rPr lang="en-GB" sz="1600" b="0" i="1" smtClean="0">
                                            <a:latin typeface="Cambria Math" panose="02040503050406030204" pitchFamily="18" charset="0"/>
                                          </a:rPr>
                                        </m:ctrlPr>
                                      </m:dPr>
                                      <m:e>
                                        <m:r>
                                          <a:rPr lang="en-GB" sz="1600" b="0" i="1" smtClean="0">
                                            <a:latin typeface="Cambria Math" panose="02040503050406030204" pitchFamily="18" charset="0"/>
                                          </a:rPr>
                                          <m:t>7+4</m:t>
                                        </m:r>
                                      </m:e>
                                    </m:d>
                                  </m:e>
                                </m:rad>
                              </m:oMath>
                            </m:oMathPara>
                          </a14:m>
                          <a:endParaRPr lang="en-GB" sz="1600" dirty="0"/>
                        </a:p>
                      </a:txBody>
                      <a:tcPr anchor="ctr"/>
                    </a:tc>
                    <a:tc>
                      <a:txBody>
                        <a:bodyPr/>
                        <a:lstStyle/>
                        <a:p>
                          <a:pPr algn="ctr"/>
                          <a14:m>
                            <m:oMathPara xmlns:m="http://schemas.openxmlformats.org/officeDocument/2006/math">
                              <m:o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2</m:t>
                                    </m:r>
                                  </m:e>
                                  <m:sup>
                                    <m:r>
                                      <a:rPr lang="en-GB" sz="1600" b="0" i="1" smtClean="0">
                                        <a:latin typeface="Cambria Math" panose="02040503050406030204" pitchFamily="18" charset="0"/>
                                      </a:rPr>
                                      <m:t>3</m:t>
                                    </m:r>
                                  </m:sup>
                                </m:sSup>
                                <m:r>
                                  <a:rPr lang="en-GB" sz="1600" i="1" smtClean="0">
                                    <a:latin typeface="Cambria Math" panose="02040503050406030204" pitchFamily="18" charset="0"/>
                                    <a:ea typeface="Cambria Math" panose="02040503050406030204" pitchFamily="18" charset="0"/>
                                  </a:rPr>
                                  <m:t>×</m:t>
                                </m:r>
                                <m:rad>
                                  <m:radPr>
                                    <m:degHide m:val="on"/>
                                    <m:ctrlPr>
                                      <a:rPr lang="en-GB" sz="1600" i="1" smtClean="0">
                                        <a:latin typeface="Cambria Math" panose="02040503050406030204" pitchFamily="18" charset="0"/>
                                        <a:ea typeface="Cambria Math" panose="02040503050406030204" pitchFamily="18" charset="0"/>
                                      </a:rPr>
                                    </m:ctrlPr>
                                  </m:radPr>
                                  <m:deg/>
                                  <m:e>
                                    <m:r>
                                      <a:rPr lang="en-GB" sz="1600" b="0" i="1" smtClean="0">
                                        <a:latin typeface="Cambria Math" panose="02040503050406030204" pitchFamily="18" charset="0"/>
                                        <a:ea typeface="Cambria Math" panose="02040503050406030204" pitchFamily="18" charset="0"/>
                                      </a:rPr>
                                      <m:t>9</m:t>
                                    </m:r>
                                  </m:e>
                                </m:rad>
                                <m:r>
                                  <a:rPr lang="en-GB" sz="1600" i="1" smtClean="0">
                                    <a:latin typeface="Cambria Math" panose="02040503050406030204" pitchFamily="18" charset="0"/>
                                    <a:ea typeface="Cambria Math" panose="02040503050406030204" pitchFamily="18" charset="0"/>
                                  </a:rPr>
                                  <m:t>×</m:t>
                                </m:r>
                                <m:sSup>
                                  <m:sSupPr>
                                    <m:ctrlPr>
                                      <a:rPr lang="en-GB" sz="1600" b="0" i="1" smtClean="0">
                                        <a:latin typeface="Cambria Math" panose="02040503050406030204" pitchFamily="18" charset="0"/>
                                        <a:ea typeface="Cambria Math" panose="02040503050406030204" pitchFamily="18" charset="0"/>
                                      </a:rPr>
                                    </m:ctrlPr>
                                  </m:sSupPr>
                                  <m:e>
                                    <m:d>
                                      <m:dPr>
                                        <m:ctrlPr>
                                          <a:rPr lang="en-GB" sz="1600" b="0" i="1" smtClean="0">
                                            <a:latin typeface="Cambria Math" panose="02040503050406030204" pitchFamily="18" charset="0"/>
                                            <a:ea typeface="Cambria Math" panose="02040503050406030204" pitchFamily="18" charset="0"/>
                                          </a:rPr>
                                        </m:ctrlPr>
                                      </m:dPr>
                                      <m:e>
                                        <m:f>
                                          <m:fPr>
                                            <m:ctrlPr>
                                              <a:rPr lang="en-GB" sz="1600" b="0" i="1" smtClean="0">
                                                <a:latin typeface="Cambria Math" panose="02040503050406030204" pitchFamily="18" charset="0"/>
                                                <a:ea typeface="Cambria Math" panose="02040503050406030204" pitchFamily="18" charset="0"/>
                                              </a:rPr>
                                            </m:ctrlPr>
                                          </m:fPr>
                                          <m:num>
                                            <m:r>
                                              <a:rPr lang="en-GB" sz="1600" b="0" i="1" smtClean="0">
                                                <a:latin typeface="Cambria Math" panose="02040503050406030204" pitchFamily="18" charset="0"/>
                                                <a:ea typeface="Cambria Math" panose="02040503050406030204" pitchFamily="18" charset="0"/>
                                              </a:rPr>
                                              <m:t>1</m:t>
                                            </m:r>
                                          </m:num>
                                          <m:den>
                                            <m:r>
                                              <a:rPr lang="en-GB" sz="1600" b="0" i="1" smtClean="0">
                                                <a:latin typeface="Cambria Math" panose="02040503050406030204" pitchFamily="18" charset="0"/>
                                                <a:ea typeface="Cambria Math" panose="02040503050406030204" pitchFamily="18" charset="0"/>
                                              </a:rPr>
                                              <m:t>5</m:t>
                                            </m:r>
                                          </m:den>
                                        </m:f>
                                      </m:e>
                                    </m:d>
                                  </m:e>
                                  <m:sup>
                                    <m:r>
                                      <a:rPr lang="en-GB" sz="1600" b="0" i="1" smtClean="0">
                                        <a:latin typeface="Cambria Math" panose="02040503050406030204" pitchFamily="18" charset="0"/>
                                        <a:ea typeface="Cambria Math" panose="02040503050406030204" pitchFamily="18" charset="0"/>
                                      </a:rPr>
                                      <m:t>−1</m:t>
                                    </m:r>
                                  </m:sup>
                                </m:sSup>
                              </m:oMath>
                            </m:oMathPara>
                          </a14:m>
                          <a:endParaRPr lang="en-GB" sz="1600" dirty="0"/>
                        </a:p>
                      </a:txBody>
                      <a:tcPr anchor="ctr"/>
                    </a:tc>
                    <a:tc>
                      <a:txBody>
                        <a:bodyPr/>
                        <a:lstStyle/>
                        <a:p>
                          <a:pPr algn="ctr"/>
                          <a14:m>
                            <m:oMathPara xmlns:m="http://schemas.openxmlformats.org/officeDocument/2006/math">
                              <m:oMath>
                                <m:f>
                                  <m:fPr>
                                    <m:ctrlPr>
                                      <a:rPr lang="en-GB" sz="1400" b="0" i="1" smtClean="0">
                                        <a:latin typeface="Cambria Math" panose="02040503050406030204" pitchFamily="18" charset="0"/>
                                      </a:rPr>
                                    </m:ctrlPr>
                                  </m:fPr>
                                  <m:num>
                                    <m:r>
                                      <a:rPr lang="en-GB" sz="1400" b="0" i="1" smtClean="0">
                                        <a:latin typeface="Cambria Math" panose="02040503050406030204" pitchFamily="18" charset="0"/>
                                      </a:rPr>
                                      <m:t>30</m:t>
                                    </m:r>
                                  </m:num>
                                  <m:den>
                                    <m:r>
                                      <a:rPr lang="en-GB" sz="1400" b="0" i="1" smtClean="0">
                                        <a:latin typeface="Cambria Math" panose="02040503050406030204" pitchFamily="18" charset="0"/>
                                      </a:rPr>
                                      <m:t>2</m:t>
                                    </m:r>
                                  </m:den>
                                </m:f>
                                <m:r>
                                  <a:rPr lang="en-GB" sz="1400" i="1" smtClean="0">
                                    <a:latin typeface="Cambria Math" panose="02040503050406030204" pitchFamily="18" charset="0"/>
                                    <a:ea typeface="Cambria Math" panose="02040503050406030204" pitchFamily="18" charset="0"/>
                                  </a:rPr>
                                  <m:t>×</m:t>
                                </m:r>
                                <m:rad>
                                  <m:radPr>
                                    <m:degHide m:val="on"/>
                                    <m:ctrlPr>
                                      <a:rPr lang="en-GB" sz="1400" i="1" smtClean="0">
                                        <a:latin typeface="Cambria Math" panose="02040503050406030204" pitchFamily="18" charset="0"/>
                                        <a:ea typeface="Cambria Math" panose="02040503050406030204" pitchFamily="18" charset="0"/>
                                      </a:rPr>
                                    </m:ctrlPr>
                                  </m:radPr>
                                  <m:deg/>
                                  <m:e>
                                    <m:r>
                                      <a:rPr lang="en-GB" sz="1400" b="0" i="1" smtClean="0">
                                        <a:latin typeface="Cambria Math" panose="02040503050406030204" pitchFamily="18" charset="0"/>
                                        <a:ea typeface="Cambria Math" panose="02040503050406030204" pitchFamily="18" charset="0"/>
                                      </a:rPr>
                                      <m:t>4</m:t>
                                    </m:r>
                                  </m:e>
                                </m:rad>
                                <m:d>
                                  <m:dPr>
                                    <m:ctrlPr>
                                      <a:rPr lang="en-GB" sz="1400" b="0" i="1" smtClean="0">
                                        <a:latin typeface="Cambria Math" panose="02040503050406030204" pitchFamily="18" charset="0"/>
                                        <a:ea typeface="Cambria Math" panose="02040503050406030204" pitchFamily="18" charset="0"/>
                                      </a:rPr>
                                    </m:ctrlPr>
                                  </m:dPr>
                                  <m:e>
                                    <m:r>
                                      <a:rPr lang="en-GB" sz="1400" b="0" i="1" smtClean="0">
                                        <a:latin typeface="Cambria Math" panose="02040503050406030204" pitchFamily="18" charset="0"/>
                                        <a:ea typeface="Cambria Math" panose="02040503050406030204" pitchFamily="18" charset="0"/>
                                      </a:rPr>
                                      <m:t>2.7+1.3</m:t>
                                    </m:r>
                                  </m:e>
                                </m:d>
                              </m:oMath>
                            </m:oMathPara>
                          </a14:m>
                          <a:endParaRPr lang="en-GB" sz="1400" dirty="0"/>
                        </a:p>
                      </a:txBody>
                      <a:tcPr anchor="ctr"/>
                    </a:tc>
                    <a:extLst>
                      <a:ext uri="{0D108BD9-81ED-4DB2-BD59-A6C34878D82A}">
                        <a16:rowId xmlns:a16="http://schemas.microsoft.com/office/drawing/2014/main" val="4253903930"/>
                      </a:ext>
                    </a:extLst>
                  </a:tr>
                  <a:tr h="810000">
                    <a:tc>
                      <a:txBody>
                        <a:bodyPr/>
                        <a:lstStyle/>
                        <a:p>
                          <a:pPr algn="ctr"/>
                          <a:r>
                            <a:rPr lang="en-GB" b="1" dirty="0"/>
                            <a:t>L</a:t>
                          </a:r>
                        </a:p>
                      </a:txBody>
                      <a:tcPr anchor="ctr"/>
                    </a:tc>
                    <a:tc>
                      <a:txBody>
                        <a:bodyPr/>
                        <a:lstStyle/>
                        <a:p>
                          <a:pPr algn="ctr"/>
                          <a:r>
                            <a:rPr lang="en-GB" sz="1600" dirty="0"/>
                            <a:t>41% of 812</a:t>
                          </a:r>
                        </a:p>
                      </a:txBody>
                      <a:tcPr anchor="ctr"/>
                    </a:tc>
                    <a:tc>
                      <a:txBody>
                        <a:bodyPr/>
                        <a:lstStyle/>
                        <a:p>
                          <a:pPr algn="ctr"/>
                          <a:r>
                            <a:rPr lang="en-GB" sz="1600" dirty="0"/>
                            <a:t>65.6% of 507.5</a:t>
                          </a:r>
                        </a:p>
                      </a:txBody>
                      <a:tcPr anchor="ctr"/>
                    </a:tc>
                    <a:tc>
                      <a:txBody>
                        <a:bodyPr/>
                        <a:lstStyle/>
                        <a:p>
                          <a:pPr algn="ctr"/>
                          <a:r>
                            <a:rPr lang="en-GB" sz="1600" dirty="0"/>
                            <a:t>55.5% of 670</a:t>
                          </a:r>
                        </a:p>
                      </a:txBody>
                      <a:tcPr anchor="ctr"/>
                    </a:tc>
                    <a:extLst>
                      <a:ext uri="{0D108BD9-81ED-4DB2-BD59-A6C34878D82A}">
                        <a16:rowId xmlns:a16="http://schemas.microsoft.com/office/drawing/2014/main" val="2427666239"/>
                      </a:ext>
                    </a:extLst>
                  </a:tr>
                </a:tbl>
              </a:graphicData>
            </a:graphic>
          </p:graphicFrame>
        </mc:Choice>
        <mc:Fallback xmlns="">
          <p:graphicFrame>
            <p:nvGraphicFramePr>
              <p:cNvPr id="8" name="Table Placeholder 7">
                <a:extLst>
                  <a:ext uri="{FF2B5EF4-FFF2-40B4-BE49-F238E27FC236}">
                    <a16:creationId xmlns:a16="http://schemas.microsoft.com/office/drawing/2014/main" id="{BFF5C078-76E8-FAB6-CA00-027602811E1C}"/>
                  </a:ext>
                </a:extLst>
              </p:cNvPr>
              <p:cNvGraphicFramePr>
                <a:graphicFrameLocks noGrp="1"/>
              </p:cNvGraphicFramePr>
              <p:nvPr>
                <p:ph type="tbl" sz="quarter" idx="14"/>
              </p:nvPr>
            </p:nvGraphicFramePr>
            <p:xfrm>
              <a:off x="6443663" y="1439863"/>
              <a:ext cx="5400000" cy="4860000"/>
            </p:xfrm>
            <a:graphic>
              <a:graphicData uri="http://schemas.openxmlformats.org/drawingml/2006/table">
                <a:tbl>
                  <a:tblPr firstRow="1" bandRow="1">
                    <a:tableStyleId>{5940675A-B579-460E-94D1-54222C63F5DA}</a:tableStyleId>
                  </a:tblPr>
                  <a:tblGrid>
                    <a:gridCol w="432000">
                      <a:extLst>
                        <a:ext uri="{9D8B030D-6E8A-4147-A177-3AD203B41FA5}">
                          <a16:colId xmlns:a16="http://schemas.microsoft.com/office/drawing/2014/main" val="3868128402"/>
                        </a:ext>
                      </a:extLst>
                    </a:gridCol>
                    <a:gridCol w="1656000">
                      <a:extLst>
                        <a:ext uri="{9D8B030D-6E8A-4147-A177-3AD203B41FA5}">
                          <a16:colId xmlns:a16="http://schemas.microsoft.com/office/drawing/2014/main" val="2691589218"/>
                        </a:ext>
                      </a:extLst>
                    </a:gridCol>
                    <a:gridCol w="1656000">
                      <a:extLst>
                        <a:ext uri="{9D8B030D-6E8A-4147-A177-3AD203B41FA5}">
                          <a16:colId xmlns:a16="http://schemas.microsoft.com/office/drawing/2014/main" val="1375950246"/>
                        </a:ext>
                      </a:extLst>
                    </a:gridCol>
                    <a:gridCol w="1656000">
                      <a:extLst>
                        <a:ext uri="{9D8B030D-6E8A-4147-A177-3AD203B41FA5}">
                          <a16:colId xmlns:a16="http://schemas.microsoft.com/office/drawing/2014/main" val="3727314959"/>
                        </a:ext>
                      </a:extLst>
                    </a:gridCol>
                  </a:tblGrid>
                  <a:tr h="810000">
                    <a:tc>
                      <a:txBody>
                        <a:bodyPr/>
                        <a:lstStyle/>
                        <a:p>
                          <a:pPr algn="ctr"/>
                          <a:r>
                            <a:rPr lang="en-GB" b="1" dirty="0"/>
                            <a:t>G</a:t>
                          </a:r>
                        </a:p>
                      </a:txBody>
                      <a:tcPr anchor="ctr"/>
                    </a:tc>
                    <a:tc>
                      <a:txBody>
                        <a:bodyPr/>
                        <a:lstStyle/>
                        <a:p>
                          <a:endParaRPr lang="en-US"/>
                        </a:p>
                      </a:txBody>
                      <a:tcPr anchor="ctr">
                        <a:blipFill>
                          <a:blip r:embed="rId2"/>
                          <a:stretch>
                            <a:fillRect l="-26838" t="-752" r="-200368" b="-501504"/>
                          </a:stretch>
                        </a:blipFill>
                      </a:tcPr>
                    </a:tc>
                    <a:tc>
                      <a:txBody>
                        <a:bodyPr/>
                        <a:lstStyle/>
                        <a:p>
                          <a:endParaRPr lang="en-US"/>
                        </a:p>
                      </a:txBody>
                      <a:tcPr anchor="ctr">
                        <a:blipFill>
                          <a:blip r:embed="rId2"/>
                          <a:stretch>
                            <a:fillRect l="-127306" t="-752" r="-101107" b="-501504"/>
                          </a:stretch>
                        </a:blipFill>
                      </a:tcPr>
                    </a:tc>
                    <a:tc>
                      <a:txBody>
                        <a:bodyPr/>
                        <a:lstStyle/>
                        <a:p>
                          <a:endParaRPr lang="en-US"/>
                        </a:p>
                      </a:txBody>
                      <a:tcPr anchor="ctr">
                        <a:blipFill>
                          <a:blip r:embed="rId2"/>
                          <a:stretch>
                            <a:fillRect l="-226471" t="-752" r="-735" b="-501504"/>
                          </a:stretch>
                        </a:blipFill>
                      </a:tcPr>
                    </a:tc>
                    <a:extLst>
                      <a:ext uri="{0D108BD9-81ED-4DB2-BD59-A6C34878D82A}">
                        <a16:rowId xmlns:a16="http://schemas.microsoft.com/office/drawing/2014/main" val="237745996"/>
                      </a:ext>
                    </a:extLst>
                  </a:tr>
                  <a:tr h="810000">
                    <a:tc>
                      <a:txBody>
                        <a:bodyPr/>
                        <a:lstStyle/>
                        <a:p>
                          <a:pPr algn="ctr"/>
                          <a:r>
                            <a:rPr lang="en-GB" b="1" dirty="0"/>
                            <a:t>H</a:t>
                          </a:r>
                        </a:p>
                      </a:txBody>
                      <a:tcPr anchor="ctr"/>
                    </a:tc>
                    <a:tc>
                      <a:txBody>
                        <a:bodyPr/>
                        <a:lstStyle/>
                        <a:p>
                          <a:endParaRPr lang="en-US"/>
                        </a:p>
                      </a:txBody>
                      <a:tcPr anchor="ctr">
                        <a:blipFill>
                          <a:blip r:embed="rId2"/>
                          <a:stretch>
                            <a:fillRect l="-26838" t="-100752" r="-200368" b="-401504"/>
                          </a:stretch>
                        </a:blipFill>
                      </a:tcPr>
                    </a:tc>
                    <a:tc>
                      <a:txBody>
                        <a:bodyPr/>
                        <a:lstStyle/>
                        <a:p>
                          <a:endParaRPr lang="en-US"/>
                        </a:p>
                      </a:txBody>
                      <a:tcPr anchor="ctr">
                        <a:blipFill>
                          <a:blip r:embed="rId2"/>
                          <a:stretch>
                            <a:fillRect l="-127306" t="-100752" r="-101107" b="-401504"/>
                          </a:stretch>
                        </a:blipFill>
                      </a:tcPr>
                    </a:tc>
                    <a:tc>
                      <a:txBody>
                        <a:bodyPr/>
                        <a:lstStyle/>
                        <a:p>
                          <a:endParaRPr lang="en-US"/>
                        </a:p>
                      </a:txBody>
                      <a:tcPr anchor="ctr">
                        <a:blipFill>
                          <a:blip r:embed="rId2"/>
                          <a:stretch>
                            <a:fillRect l="-226471" t="-100752" r="-735" b="-401504"/>
                          </a:stretch>
                        </a:blipFill>
                      </a:tcPr>
                    </a:tc>
                    <a:extLst>
                      <a:ext uri="{0D108BD9-81ED-4DB2-BD59-A6C34878D82A}">
                        <a16:rowId xmlns:a16="http://schemas.microsoft.com/office/drawing/2014/main" val="2839210645"/>
                      </a:ext>
                    </a:extLst>
                  </a:tr>
                  <a:tr h="810000">
                    <a:tc>
                      <a:txBody>
                        <a:bodyPr/>
                        <a:lstStyle/>
                        <a:p>
                          <a:pPr algn="ctr"/>
                          <a:r>
                            <a:rPr lang="en-GB" b="1" dirty="0"/>
                            <a:t>I</a:t>
                          </a:r>
                        </a:p>
                      </a:txBody>
                      <a:tcPr anchor="ctr"/>
                    </a:tc>
                    <a:tc>
                      <a:txBody>
                        <a:bodyPr/>
                        <a:lstStyle/>
                        <a:p>
                          <a:pPr algn="ctr"/>
                          <a:r>
                            <a:rPr lang="en-GB" sz="1600" dirty="0"/>
                            <a:t>Half an hour</a:t>
                          </a:r>
                        </a:p>
                      </a:txBody>
                      <a:tcPr anchor="ctr"/>
                    </a:tc>
                    <a:tc>
                      <a:txBody>
                        <a:bodyPr/>
                        <a:lstStyle/>
                        <a:p>
                          <a:endParaRPr lang="en-US"/>
                        </a:p>
                      </a:txBody>
                      <a:tcPr anchor="ctr">
                        <a:blipFill>
                          <a:blip r:embed="rId2"/>
                          <a:stretch>
                            <a:fillRect l="-127306" t="-200752" r="-101107" b="-301504"/>
                          </a:stretch>
                        </a:blipFill>
                      </a:tcPr>
                    </a:tc>
                    <a:tc>
                      <a:txBody>
                        <a:bodyPr/>
                        <a:lstStyle/>
                        <a:p>
                          <a:pPr algn="ctr"/>
                          <a:r>
                            <a:rPr lang="en-GB" sz="1600" dirty="0"/>
                            <a:t>0.3 hours</a:t>
                          </a:r>
                        </a:p>
                      </a:txBody>
                      <a:tcPr anchor="ctr"/>
                    </a:tc>
                    <a:extLst>
                      <a:ext uri="{0D108BD9-81ED-4DB2-BD59-A6C34878D82A}">
                        <a16:rowId xmlns:a16="http://schemas.microsoft.com/office/drawing/2014/main" val="28787845"/>
                      </a:ext>
                    </a:extLst>
                  </a:tr>
                  <a:tr h="810000">
                    <a:tc>
                      <a:txBody>
                        <a:bodyPr/>
                        <a:lstStyle/>
                        <a:p>
                          <a:pPr algn="ctr"/>
                          <a:r>
                            <a:rPr lang="en-GB" b="1" dirty="0"/>
                            <a:t>J</a:t>
                          </a:r>
                        </a:p>
                      </a:txBody>
                      <a:tcPr anchor="ctr"/>
                    </a:tc>
                    <a:tc>
                      <a:txBody>
                        <a:bodyPr/>
                        <a:lstStyle/>
                        <a:p>
                          <a:pPr algn="ctr"/>
                          <a:r>
                            <a:rPr lang="en-GB" sz="1600" dirty="0"/>
                            <a:t>2hrs 36mins</a:t>
                          </a:r>
                        </a:p>
                      </a:txBody>
                      <a:tcPr anchor="ctr"/>
                    </a:tc>
                    <a:tc>
                      <a:txBody>
                        <a:bodyPr/>
                        <a:lstStyle/>
                        <a:p>
                          <a:pPr algn="ctr"/>
                          <a:r>
                            <a:rPr lang="en-GB" sz="1600" dirty="0"/>
                            <a:t>2.25hrs</a:t>
                          </a:r>
                        </a:p>
                      </a:txBody>
                      <a:tcPr anchor="ctr"/>
                    </a:tc>
                    <a:tc>
                      <a:txBody>
                        <a:bodyPr/>
                        <a:lstStyle/>
                        <a:p>
                          <a:pPr algn="ctr"/>
                          <a:r>
                            <a:rPr lang="en-GB" sz="1600" dirty="0"/>
                            <a:t>2.6hrs</a:t>
                          </a:r>
                        </a:p>
                      </a:txBody>
                      <a:tcPr anchor="ctr"/>
                    </a:tc>
                    <a:extLst>
                      <a:ext uri="{0D108BD9-81ED-4DB2-BD59-A6C34878D82A}">
                        <a16:rowId xmlns:a16="http://schemas.microsoft.com/office/drawing/2014/main" val="1016124216"/>
                      </a:ext>
                    </a:extLst>
                  </a:tr>
                  <a:tr h="810000">
                    <a:tc>
                      <a:txBody>
                        <a:bodyPr/>
                        <a:lstStyle/>
                        <a:p>
                          <a:pPr algn="ctr"/>
                          <a:r>
                            <a:rPr lang="en-GB" b="1" dirty="0"/>
                            <a:t>K</a:t>
                          </a:r>
                        </a:p>
                      </a:txBody>
                      <a:tcPr anchor="ctr"/>
                    </a:tc>
                    <a:tc>
                      <a:txBody>
                        <a:bodyPr/>
                        <a:lstStyle/>
                        <a:p>
                          <a:endParaRPr lang="en-US"/>
                        </a:p>
                      </a:txBody>
                      <a:tcPr anchor="ctr">
                        <a:blipFill>
                          <a:blip r:embed="rId2"/>
                          <a:stretch>
                            <a:fillRect l="-26838" t="-400752" r="-200368" b="-101504"/>
                          </a:stretch>
                        </a:blipFill>
                      </a:tcPr>
                    </a:tc>
                    <a:tc>
                      <a:txBody>
                        <a:bodyPr/>
                        <a:lstStyle/>
                        <a:p>
                          <a:endParaRPr lang="en-US"/>
                        </a:p>
                      </a:txBody>
                      <a:tcPr anchor="ctr">
                        <a:blipFill>
                          <a:blip r:embed="rId2"/>
                          <a:stretch>
                            <a:fillRect l="-127306" t="-400752" r="-101107" b="-101504"/>
                          </a:stretch>
                        </a:blipFill>
                      </a:tcPr>
                    </a:tc>
                    <a:tc>
                      <a:txBody>
                        <a:bodyPr/>
                        <a:lstStyle/>
                        <a:p>
                          <a:endParaRPr lang="en-US"/>
                        </a:p>
                      </a:txBody>
                      <a:tcPr anchor="ctr">
                        <a:blipFill>
                          <a:blip r:embed="rId2"/>
                          <a:stretch>
                            <a:fillRect l="-226471" t="-400752" r="-735" b="-101504"/>
                          </a:stretch>
                        </a:blipFill>
                      </a:tcPr>
                    </a:tc>
                    <a:extLst>
                      <a:ext uri="{0D108BD9-81ED-4DB2-BD59-A6C34878D82A}">
                        <a16:rowId xmlns:a16="http://schemas.microsoft.com/office/drawing/2014/main" val="4253903930"/>
                      </a:ext>
                    </a:extLst>
                  </a:tr>
                  <a:tr h="810000">
                    <a:tc>
                      <a:txBody>
                        <a:bodyPr/>
                        <a:lstStyle/>
                        <a:p>
                          <a:pPr algn="ctr"/>
                          <a:r>
                            <a:rPr lang="en-GB" b="1" dirty="0"/>
                            <a:t>L</a:t>
                          </a:r>
                        </a:p>
                      </a:txBody>
                      <a:tcPr anchor="ctr"/>
                    </a:tc>
                    <a:tc>
                      <a:txBody>
                        <a:bodyPr/>
                        <a:lstStyle/>
                        <a:p>
                          <a:pPr algn="ctr"/>
                          <a:r>
                            <a:rPr lang="en-GB" sz="1600" dirty="0"/>
                            <a:t>41% of 812</a:t>
                          </a:r>
                        </a:p>
                      </a:txBody>
                      <a:tcPr anchor="ctr"/>
                    </a:tc>
                    <a:tc>
                      <a:txBody>
                        <a:bodyPr/>
                        <a:lstStyle/>
                        <a:p>
                          <a:pPr algn="ctr"/>
                          <a:r>
                            <a:rPr lang="en-GB" sz="1600" dirty="0"/>
                            <a:t>65.6% of 507.5</a:t>
                          </a:r>
                        </a:p>
                      </a:txBody>
                      <a:tcPr anchor="ctr"/>
                    </a:tc>
                    <a:tc>
                      <a:txBody>
                        <a:bodyPr/>
                        <a:lstStyle/>
                        <a:p>
                          <a:pPr algn="ctr"/>
                          <a:r>
                            <a:rPr lang="en-GB" sz="1600" dirty="0"/>
                            <a:t>55.5% of 670</a:t>
                          </a:r>
                        </a:p>
                      </a:txBody>
                      <a:tcPr anchor="ctr"/>
                    </a:tc>
                    <a:extLst>
                      <a:ext uri="{0D108BD9-81ED-4DB2-BD59-A6C34878D82A}">
                        <a16:rowId xmlns:a16="http://schemas.microsoft.com/office/drawing/2014/main" val="2427666239"/>
                      </a:ext>
                    </a:extLst>
                  </a:tr>
                </a:tbl>
              </a:graphicData>
            </a:graphic>
          </p:graphicFrame>
        </mc:Fallback>
      </mc:AlternateContent>
      <p:sp>
        <p:nvSpPr>
          <p:cNvPr id="5" name="Text Placeholder 4">
            <a:extLst>
              <a:ext uri="{FF2B5EF4-FFF2-40B4-BE49-F238E27FC236}">
                <a16:creationId xmlns:a16="http://schemas.microsoft.com/office/drawing/2014/main" id="{A2EB96D9-82A4-AD9D-8653-A4EFEF813CFE}"/>
              </a:ext>
            </a:extLst>
          </p:cNvPr>
          <p:cNvSpPr>
            <a:spLocks noGrp="1"/>
          </p:cNvSpPr>
          <p:nvPr>
            <p:ph type="body" sz="quarter" idx="15"/>
          </p:nvPr>
        </p:nvSpPr>
        <p:spPr/>
        <p:txBody>
          <a:bodyPr/>
          <a:lstStyle/>
          <a:p>
            <a:pPr algn="ctr"/>
            <a:r>
              <a:rPr lang="en-GB" b="1" dirty="0"/>
              <a:t>Use your calculator to find the odd-one-out in each row. Give a reason for your answer.</a:t>
            </a:r>
          </a:p>
          <a:p>
            <a:endParaRPr lang="en-GB" dirty="0"/>
          </a:p>
        </p:txBody>
      </p:sp>
      <mc:AlternateContent xmlns:mc="http://schemas.openxmlformats.org/markup-compatibility/2006" xmlns:a14="http://schemas.microsoft.com/office/drawing/2010/main">
        <mc:Choice Requires="a14">
          <p:graphicFrame>
            <p:nvGraphicFramePr>
              <p:cNvPr id="9" name="Table Placeholder 7">
                <a:extLst>
                  <a:ext uri="{FF2B5EF4-FFF2-40B4-BE49-F238E27FC236}">
                    <a16:creationId xmlns:a16="http://schemas.microsoft.com/office/drawing/2014/main" id="{6A5ECEF2-2093-B367-6207-038D6C7A3E12}"/>
                  </a:ext>
                </a:extLst>
              </p:cNvPr>
              <p:cNvGraphicFramePr>
                <a:graphicFrameLocks noGrp="1"/>
              </p:cNvGraphicFramePr>
              <p:nvPr>
                <p:ph type="tbl" sz="quarter" idx="16"/>
                <p:extLst>
                  <p:ext uri="{D42A27DB-BD31-4B8C-83A1-F6EECF244321}">
                    <p14:modId xmlns:p14="http://schemas.microsoft.com/office/powerpoint/2010/main" val="114620959"/>
                  </p:ext>
                </p:extLst>
              </p:nvPr>
            </p:nvGraphicFramePr>
            <p:xfrm>
              <a:off x="320675" y="1439863"/>
              <a:ext cx="5400000" cy="4860000"/>
            </p:xfrm>
            <a:graphic>
              <a:graphicData uri="http://schemas.openxmlformats.org/drawingml/2006/table">
                <a:tbl>
                  <a:tblPr firstRow="1" bandRow="1">
                    <a:tableStyleId>{5940675A-B579-460E-94D1-54222C63F5DA}</a:tableStyleId>
                  </a:tblPr>
                  <a:tblGrid>
                    <a:gridCol w="432000">
                      <a:extLst>
                        <a:ext uri="{9D8B030D-6E8A-4147-A177-3AD203B41FA5}">
                          <a16:colId xmlns:a16="http://schemas.microsoft.com/office/drawing/2014/main" val="3868128402"/>
                        </a:ext>
                      </a:extLst>
                    </a:gridCol>
                    <a:gridCol w="1656000">
                      <a:extLst>
                        <a:ext uri="{9D8B030D-6E8A-4147-A177-3AD203B41FA5}">
                          <a16:colId xmlns:a16="http://schemas.microsoft.com/office/drawing/2014/main" val="2691589218"/>
                        </a:ext>
                      </a:extLst>
                    </a:gridCol>
                    <a:gridCol w="1656000">
                      <a:extLst>
                        <a:ext uri="{9D8B030D-6E8A-4147-A177-3AD203B41FA5}">
                          <a16:colId xmlns:a16="http://schemas.microsoft.com/office/drawing/2014/main" val="1375950246"/>
                        </a:ext>
                      </a:extLst>
                    </a:gridCol>
                    <a:gridCol w="1656000">
                      <a:extLst>
                        <a:ext uri="{9D8B030D-6E8A-4147-A177-3AD203B41FA5}">
                          <a16:colId xmlns:a16="http://schemas.microsoft.com/office/drawing/2014/main" val="3727314959"/>
                        </a:ext>
                      </a:extLst>
                    </a:gridCol>
                  </a:tblGrid>
                  <a:tr h="810000">
                    <a:tc>
                      <a:txBody>
                        <a:bodyPr/>
                        <a:lstStyle/>
                        <a:p>
                          <a:pPr algn="ctr"/>
                          <a:r>
                            <a:rPr lang="en-GB" sz="1800" b="1" dirty="0"/>
                            <a:t>A</a:t>
                          </a:r>
                        </a:p>
                      </a:txBody>
                      <a:tcPr anchor="ctr"/>
                    </a:tc>
                    <a:tc>
                      <a:txBody>
                        <a:bodyPr/>
                        <a:lstStyle/>
                        <a:p>
                          <a:pPr algn="ctr"/>
                          <a14:m>
                            <m:oMathPara xmlns:m="http://schemas.openxmlformats.org/officeDocument/2006/math">
                              <m:oMath>
                                <m:rad>
                                  <m:radPr>
                                    <m:degHide m:val="on"/>
                                    <m:ctrlPr>
                                      <a:rPr lang="en-GB" sz="1400" i="1" dirty="0" smtClean="0">
                                        <a:solidFill>
                                          <a:schemeClr val="tx1"/>
                                        </a:solidFill>
                                        <a:latin typeface="Cambria Math" panose="02040503050406030204" pitchFamily="18" charset="0"/>
                                        <a:ea typeface="Cambria Math" panose="02040503050406030204" pitchFamily="18" charset="0"/>
                                      </a:rPr>
                                    </m:ctrlPr>
                                  </m:radPr>
                                  <m:deg/>
                                  <m:e>
                                    <m:f>
                                      <m:fPr>
                                        <m:ctrlPr>
                                          <a:rPr lang="en-GB" sz="1400" i="0" dirty="0">
                                            <a:solidFill>
                                              <a:schemeClr val="tx1"/>
                                            </a:solidFill>
                                            <a:latin typeface="Cambria Math" panose="02040503050406030204" pitchFamily="18" charset="0"/>
                                            <a:ea typeface="Cambria Math" panose="02040503050406030204" pitchFamily="18" charset="0"/>
                                          </a:rPr>
                                        </m:ctrlPr>
                                      </m:fPr>
                                      <m:num>
                                        <m:r>
                                          <m:rPr>
                                            <m:nor/>
                                          </m:rPr>
                                          <a:rPr lang="en-GB" sz="1400" i="0" dirty="0">
                                            <a:solidFill>
                                              <a:schemeClr val="tx1"/>
                                            </a:solidFill>
                                            <a:latin typeface="Cambria Math" panose="02040503050406030204" pitchFamily="18" charset="0"/>
                                            <a:ea typeface="Cambria Math" panose="02040503050406030204" pitchFamily="18" charset="0"/>
                                          </a:rPr>
                                          <m:t>169</m:t>
                                        </m:r>
                                      </m:num>
                                      <m:den>
                                        <m:r>
                                          <m:rPr>
                                            <m:nor/>
                                          </m:rPr>
                                          <a:rPr lang="en-GB" sz="1400" b="0" i="0" dirty="0" smtClean="0">
                                            <a:solidFill>
                                              <a:schemeClr val="tx1"/>
                                            </a:solidFill>
                                            <a:latin typeface="Cambria Math" panose="02040503050406030204" pitchFamily="18" charset="0"/>
                                            <a:ea typeface="Cambria Math" panose="02040503050406030204" pitchFamily="18" charset="0"/>
                                          </a:rPr>
                                          <m:t>4</m:t>
                                        </m:r>
                                      </m:den>
                                    </m:f>
                                  </m:e>
                                </m:rad>
                              </m:oMath>
                            </m:oMathPara>
                          </a14:m>
                          <a:endParaRPr lang="en-GB" sz="140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
                                <m:sSup>
                                  <m:sSupPr>
                                    <m:ctrlPr>
                                      <a:rPr lang="en-GB" sz="1600" i="1">
                                        <a:solidFill>
                                          <a:schemeClr val="tx1"/>
                                        </a:solidFill>
                                        <a:latin typeface="Cambria Math" panose="02040503050406030204" pitchFamily="18" charset="0"/>
                                        <a:ea typeface="Cambria Math" panose="02040503050406030204" pitchFamily="18" charset="0"/>
                                      </a:rPr>
                                    </m:ctrlPr>
                                  </m:sSupPr>
                                  <m:e>
                                    <m:d>
                                      <m:dPr>
                                        <m:ctrlPr>
                                          <a:rPr lang="en-GB" sz="1600" i="1">
                                            <a:solidFill>
                                              <a:schemeClr val="tx1"/>
                                            </a:solidFill>
                                            <a:latin typeface="Cambria Math" panose="02040503050406030204" pitchFamily="18" charset="0"/>
                                            <a:ea typeface="Cambria Math" panose="02040503050406030204" pitchFamily="18" charset="0"/>
                                          </a:rPr>
                                        </m:ctrlPr>
                                      </m:dPr>
                                      <m:e>
                                        <m:f>
                                          <m:fPr>
                                            <m:ctrlPr>
                                              <a:rPr lang="en-GB" sz="1600" i="1">
                                                <a:solidFill>
                                                  <a:schemeClr val="tx1"/>
                                                </a:solidFill>
                                                <a:latin typeface="Cambria Math" panose="02040503050406030204" pitchFamily="18" charset="0"/>
                                                <a:ea typeface="Cambria Math" panose="02040503050406030204" pitchFamily="18" charset="0"/>
                                              </a:rPr>
                                            </m:ctrlPr>
                                          </m:fPr>
                                          <m:num>
                                            <m:rad>
                                              <m:radPr>
                                                <m:degHide m:val="on"/>
                                                <m:ctrlPr>
                                                  <a:rPr lang="en-GB" sz="1600" i="1">
                                                    <a:solidFill>
                                                      <a:schemeClr val="tx1"/>
                                                    </a:solidFill>
                                                    <a:latin typeface="Cambria Math" panose="02040503050406030204" pitchFamily="18" charset="0"/>
                                                    <a:ea typeface="Cambria Math" panose="02040503050406030204" pitchFamily="18" charset="0"/>
                                                  </a:rPr>
                                                </m:ctrlPr>
                                              </m:radPr>
                                              <m:deg/>
                                              <m:e>
                                                <m:r>
                                                  <m:rPr>
                                                    <m:nor/>
                                                  </m:rPr>
                                                  <a:rPr lang="en-GB" sz="1600" i="0">
                                                    <a:solidFill>
                                                      <a:schemeClr val="tx1"/>
                                                    </a:solidFill>
                                                    <a:latin typeface="Cambria Math" panose="02040503050406030204" pitchFamily="18" charset="0"/>
                                                    <a:ea typeface="Cambria Math" panose="02040503050406030204" pitchFamily="18" charset="0"/>
                                                  </a:rPr>
                                                  <m:t>1</m:t>
                                                </m:r>
                                              </m:e>
                                            </m:rad>
                                            <m:r>
                                              <m:rPr>
                                                <m:nor/>
                                              </m:rPr>
                                              <a:rPr lang="en-GB" sz="1600" i="0">
                                                <a:solidFill>
                                                  <a:schemeClr val="tx1"/>
                                                </a:solidFill>
                                                <a:latin typeface="Cambria Math" panose="02040503050406030204" pitchFamily="18" charset="0"/>
                                                <a:ea typeface="Cambria Math" panose="02040503050406030204" pitchFamily="18" charset="0"/>
                                              </a:rPr>
                                              <m:t>3</m:t>
                                            </m:r>
                                          </m:num>
                                          <m:den>
                                            <m:r>
                                              <m:rPr>
                                                <m:nor/>
                                              </m:rPr>
                                              <a:rPr lang="en-GB" sz="1600" i="0">
                                                <a:solidFill>
                                                  <a:schemeClr val="tx1"/>
                                                </a:solidFill>
                                                <a:latin typeface="Cambria Math" panose="02040503050406030204" pitchFamily="18" charset="0"/>
                                                <a:ea typeface="Cambria Math" panose="02040503050406030204" pitchFamily="18" charset="0"/>
                                              </a:rPr>
                                              <m:t>2</m:t>
                                            </m:r>
                                          </m:den>
                                        </m:f>
                                      </m:e>
                                    </m:d>
                                  </m:e>
                                  <m:sup>
                                    <m:r>
                                      <a:rPr lang="en-GB" sz="1600" b="0" i="1" smtClean="0">
                                        <a:latin typeface="Cambria Math" panose="02040503050406030204" pitchFamily="18" charset="0"/>
                                        <a:ea typeface="Cambria Math" panose="02040503050406030204" pitchFamily="18" charset="0"/>
                                      </a:rPr>
                                      <m:t>2</m:t>
                                    </m:r>
                                  </m:sup>
                                </m:sSup>
                              </m:oMath>
                            </m:oMathPara>
                          </a14:m>
                          <a:endParaRPr lang="en-GB" sz="1600" dirty="0">
                            <a:latin typeface="Cambria Math" panose="02040503050406030204" pitchFamily="18" charset="0"/>
                            <a:ea typeface="Cambria Math" panose="02040503050406030204" pitchFamily="18" charset="0"/>
                          </a:endParaRPr>
                        </a:p>
                      </a:txBody>
                      <a:tcPr anchor="ctr"/>
                    </a:tc>
                    <a:tc>
                      <a:txBody>
                        <a:bodyPr/>
                        <a:lstStyle/>
                        <a:p>
                          <a:pPr algn="ctr"/>
                          <a14:m>
                            <m:oMathPara xmlns:m="http://schemas.openxmlformats.org/officeDocument/2006/math">
                              <m:oMath>
                                <m:f>
                                  <m:fPr>
                                    <m:ctrlPr>
                                      <a:rPr lang="en-GB" sz="1600" i="1">
                                        <a:solidFill>
                                          <a:schemeClr val="tx1"/>
                                        </a:solidFill>
                                        <a:latin typeface="Cambria Math" panose="02040503050406030204" pitchFamily="18" charset="0"/>
                                        <a:ea typeface="Cambria Math" panose="02040503050406030204" pitchFamily="18" charset="0"/>
                                      </a:rPr>
                                    </m:ctrlPr>
                                  </m:fPr>
                                  <m:num>
                                    <m:rad>
                                      <m:radPr>
                                        <m:degHide m:val="on"/>
                                        <m:ctrlPr>
                                          <a:rPr lang="en-GB" sz="1600" i="1">
                                            <a:solidFill>
                                              <a:schemeClr val="tx1"/>
                                            </a:solidFill>
                                            <a:latin typeface="Cambria Math" panose="02040503050406030204" pitchFamily="18" charset="0"/>
                                            <a:ea typeface="Cambria Math" panose="02040503050406030204" pitchFamily="18" charset="0"/>
                                          </a:rPr>
                                        </m:ctrlPr>
                                      </m:radPr>
                                      <m:deg/>
                                      <m:e>
                                        <m:r>
                                          <m:rPr>
                                            <m:nor/>
                                          </m:rPr>
                                          <a:rPr lang="en-GB" sz="1600" i="0">
                                            <a:solidFill>
                                              <a:schemeClr val="tx1"/>
                                            </a:solidFill>
                                            <a:latin typeface="Cambria Math" panose="02040503050406030204" pitchFamily="18" charset="0"/>
                                            <a:ea typeface="Cambria Math" panose="02040503050406030204" pitchFamily="18" charset="0"/>
                                          </a:rPr>
                                          <m:t>169</m:t>
                                        </m:r>
                                      </m:e>
                                    </m:rad>
                                  </m:num>
                                  <m:den>
                                    <m:r>
                                      <m:rPr>
                                        <m:nor/>
                                      </m:rPr>
                                      <a:rPr lang="en-GB" sz="1600" i="0">
                                        <a:solidFill>
                                          <a:schemeClr val="tx1"/>
                                        </a:solidFill>
                                        <a:latin typeface="Cambria Math" panose="02040503050406030204" pitchFamily="18" charset="0"/>
                                        <a:ea typeface="Cambria Math" panose="02040503050406030204" pitchFamily="18" charset="0"/>
                                      </a:rPr>
                                      <m:t>4</m:t>
                                    </m:r>
                                  </m:den>
                                </m:f>
                              </m:oMath>
                            </m:oMathPara>
                          </a14:m>
                          <a:endParaRPr lang="en-GB" sz="1600" dirty="0">
                            <a:latin typeface="Cambria Math" panose="02040503050406030204" pitchFamily="18" charset="0"/>
                            <a:ea typeface="Cambria Math" panose="02040503050406030204" pitchFamily="18" charset="0"/>
                          </a:endParaRPr>
                        </a:p>
                      </a:txBody>
                      <a:tcPr anchor="ctr"/>
                    </a:tc>
                    <a:extLst>
                      <a:ext uri="{0D108BD9-81ED-4DB2-BD59-A6C34878D82A}">
                        <a16:rowId xmlns:a16="http://schemas.microsoft.com/office/drawing/2014/main" val="237745996"/>
                      </a:ext>
                    </a:extLst>
                  </a:tr>
                  <a:tr h="810000">
                    <a:tc>
                      <a:txBody>
                        <a:bodyPr/>
                        <a:lstStyle/>
                        <a:p>
                          <a:pPr algn="ctr"/>
                          <a:r>
                            <a:rPr lang="en-GB" sz="1800" b="1" dirty="0"/>
                            <a:t>B</a:t>
                          </a:r>
                        </a:p>
                      </a:txBody>
                      <a:tcPr anchor="ctr"/>
                    </a:tc>
                    <a:tc>
                      <a:txBody>
                        <a:bodyPr/>
                        <a:lstStyle/>
                        <a:p>
                          <a:pPr algn="ctr"/>
                          <a14:m>
                            <m:oMathPara xmlns:m="http://schemas.openxmlformats.org/officeDocument/2006/math">
                              <m:oMath>
                                <m:r>
                                  <m:rPr>
                                    <m:nor/>
                                  </m:rPr>
                                  <a:rPr lang="en-GB" sz="1600" i="0" smtClean="0">
                                    <a:solidFill>
                                      <a:schemeClr val="tx1"/>
                                    </a:solidFill>
                                    <a:latin typeface="+mn-lt"/>
                                  </a:rPr>
                                  <m:t>−</m:t>
                                </m:r>
                                <m:f>
                                  <m:fPr>
                                    <m:ctrlPr>
                                      <a:rPr lang="en-GB" sz="1600" i="0">
                                        <a:solidFill>
                                          <a:schemeClr val="tx1"/>
                                        </a:solidFill>
                                        <a:latin typeface="+mn-lt"/>
                                      </a:rPr>
                                    </m:ctrlPr>
                                  </m:fPr>
                                  <m:num>
                                    <m:r>
                                      <m:rPr>
                                        <m:nor/>
                                      </m:rPr>
                                      <a:rPr lang="en-GB" sz="1600" i="0">
                                        <a:solidFill>
                                          <a:schemeClr val="tx1"/>
                                        </a:solidFill>
                                        <a:latin typeface="+mn-lt"/>
                                      </a:rPr>
                                      <m:t>169</m:t>
                                    </m:r>
                                  </m:num>
                                  <m:den>
                                    <m:r>
                                      <m:rPr>
                                        <m:nor/>
                                      </m:rPr>
                                      <a:rPr lang="en-GB" sz="1600" i="0">
                                        <a:solidFill>
                                          <a:schemeClr val="tx1"/>
                                        </a:solidFill>
                                        <a:latin typeface="+mn-lt"/>
                                      </a:rPr>
                                      <m:t>100</m:t>
                                    </m:r>
                                  </m:den>
                                </m:f>
                              </m:oMath>
                            </m:oMathPara>
                          </a14:m>
                          <a:endParaRPr lang="en-GB" sz="1600" dirty="0"/>
                        </a:p>
                      </a:txBody>
                      <a:tcPr anchor="ctr"/>
                    </a:tc>
                    <a:tc>
                      <a:txBody>
                        <a:bodyPr/>
                        <a:lstStyle/>
                        <a:p>
                          <a:pPr algn="ctr"/>
                          <a14:m>
                            <m:oMathPara xmlns:m="http://schemas.openxmlformats.org/officeDocument/2006/math">
                              <m:oMath>
                                <m:sSup>
                                  <m:sSupPr>
                                    <m:ctrlPr>
                                      <a:rPr lang="en-GB" sz="1600" i="1">
                                        <a:solidFill>
                                          <a:schemeClr val="tx1"/>
                                        </a:solidFill>
                                        <a:latin typeface="Cambria Math" panose="02040503050406030204" pitchFamily="18" charset="0"/>
                                      </a:rPr>
                                    </m:ctrlPr>
                                  </m:sSupPr>
                                  <m:e>
                                    <m:d>
                                      <m:dPr>
                                        <m:ctrlPr>
                                          <a:rPr lang="en-GB" sz="1600" i="0">
                                            <a:solidFill>
                                              <a:schemeClr val="tx1"/>
                                            </a:solidFill>
                                            <a:latin typeface="+mn-lt"/>
                                          </a:rPr>
                                        </m:ctrlPr>
                                      </m:dPr>
                                      <m:e>
                                        <m:r>
                                          <m:rPr>
                                            <m:nor/>
                                          </m:rPr>
                                          <a:rPr lang="en-GB" sz="1600" i="0">
                                            <a:solidFill>
                                              <a:schemeClr val="tx1"/>
                                            </a:solidFill>
                                            <a:latin typeface="+mn-lt"/>
                                          </a:rPr>
                                          <m:t>−1.3</m:t>
                                        </m:r>
                                      </m:e>
                                    </m:d>
                                  </m:e>
                                  <m:sup>
                                    <m:r>
                                      <a:rPr lang="en-GB" sz="1600" b="0" i="1" smtClean="0">
                                        <a:latin typeface="Cambria Math" panose="02040503050406030204" pitchFamily="18" charset="0"/>
                                      </a:rPr>
                                      <m:t>2</m:t>
                                    </m:r>
                                  </m:sup>
                                </m:sSup>
                              </m:oMath>
                            </m:oMathPara>
                          </a14:m>
                          <a:endParaRPr lang="en-GB" sz="1600" dirty="0"/>
                        </a:p>
                      </a:txBody>
                      <a:tcPr anchor="ct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GB" sz="1600" b="0" i="1" smtClean="0">
                                    <a:solidFill>
                                      <a:schemeClr val="tx1"/>
                                    </a:solidFill>
                                    <a:latin typeface="Cambria Math" panose="02040503050406030204" pitchFamily="18" charset="0"/>
                                  </a:rPr>
                                  <m:t>−</m:t>
                                </m:r>
                                <m:sSup>
                                  <m:sSupPr>
                                    <m:ctrlPr>
                                      <a:rPr lang="en-GB" sz="1600" b="0" i="1" smtClean="0">
                                        <a:solidFill>
                                          <a:schemeClr val="tx1"/>
                                        </a:solidFill>
                                        <a:latin typeface="Cambria Math" panose="02040503050406030204" pitchFamily="18" charset="0"/>
                                      </a:rPr>
                                    </m:ctrlPr>
                                  </m:sSupPr>
                                  <m:e>
                                    <m:r>
                                      <a:rPr lang="en-GB" sz="1600" b="0" i="1" smtClean="0">
                                        <a:solidFill>
                                          <a:schemeClr val="tx1"/>
                                        </a:solidFill>
                                        <a:latin typeface="Cambria Math" panose="02040503050406030204" pitchFamily="18" charset="0"/>
                                      </a:rPr>
                                      <m:t>1.3</m:t>
                                    </m:r>
                                  </m:e>
                                  <m:sup>
                                    <m:r>
                                      <a:rPr lang="en-GB" sz="1600" b="0" i="1" smtClean="0">
                                        <a:solidFill>
                                          <a:schemeClr val="tx1"/>
                                        </a:solidFill>
                                        <a:latin typeface="Cambria Math" panose="02040503050406030204" pitchFamily="18" charset="0"/>
                                      </a:rPr>
                                      <m:t>2</m:t>
                                    </m:r>
                                  </m:sup>
                                </m:sSup>
                              </m:oMath>
                            </m:oMathPara>
                          </a14:m>
                          <a:endParaRPr lang="en-GB" sz="1600" dirty="0">
                            <a:solidFill>
                              <a:schemeClr val="tx1"/>
                            </a:solidFill>
                            <a:latin typeface="+mn-lt"/>
                          </a:endParaRPr>
                        </a:p>
                      </a:txBody>
                      <a:tcPr anchor="ctr"/>
                    </a:tc>
                    <a:extLst>
                      <a:ext uri="{0D108BD9-81ED-4DB2-BD59-A6C34878D82A}">
                        <a16:rowId xmlns:a16="http://schemas.microsoft.com/office/drawing/2014/main" val="2839210645"/>
                      </a:ext>
                    </a:extLst>
                  </a:tr>
                  <a:tr h="810000">
                    <a:tc>
                      <a:txBody>
                        <a:bodyPr/>
                        <a:lstStyle/>
                        <a:p>
                          <a:pPr algn="ctr"/>
                          <a:r>
                            <a:rPr lang="en-GB" sz="1800" b="1" dirty="0"/>
                            <a:t>C</a:t>
                          </a:r>
                        </a:p>
                      </a:txBody>
                      <a:tcPr anchor="ctr"/>
                    </a:tc>
                    <a:tc>
                      <a:txBody>
                        <a:bodyPr/>
                        <a:lstStyle/>
                        <a:p>
                          <a:pPr algn="ctr"/>
                          <a14:m>
                            <m:oMathPara xmlns:m="http://schemas.openxmlformats.org/officeDocument/2006/math">
                              <m:oMath>
                                <m:rad>
                                  <m:radPr>
                                    <m:ctrlPr>
                                      <a:rPr lang="en-GB" sz="1600" b="0" i="1" smtClean="0">
                                        <a:latin typeface="Cambria Math" panose="02040503050406030204" pitchFamily="18" charset="0"/>
                                      </a:rPr>
                                    </m:ctrlPr>
                                  </m:radPr>
                                  <m:deg>
                                    <m:r>
                                      <m:rPr>
                                        <m:brk m:alnAt="7"/>
                                      </m:rPr>
                                      <a:rPr lang="en-GB" sz="1600" b="0" i="1" smtClean="0">
                                        <a:latin typeface="Cambria Math" panose="02040503050406030204" pitchFamily="18" charset="0"/>
                                      </a:rPr>
                                      <m:t>3</m:t>
                                    </m:r>
                                  </m:deg>
                                  <m:e>
                                    <m:r>
                                      <a:rPr lang="en-GB" sz="1600" b="0" i="1" smtClean="0">
                                        <a:latin typeface="Cambria Math" panose="02040503050406030204" pitchFamily="18" charset="0"/>
                                      </a:rPr>
                                      <m:t>8.4</m:t>
                                    </m:r>
                                  </m:e>
                                </m:rad>
                                <m:r>
                                  <a:rPr lang="en-GB" sz="1600" b="0" i="1" smtClean="0">
                                    <a:latin typeface="Cambria Math" panose="02040503050406030204" pitchFamily="18" charset="0"/>
                                  </a:rPr>
                                  <m:t>+3.2</m:t>
                                </m:r>
                              </m:oMath>
                            </m:oMathPara>
                          </a14:m>
                          <a:endParaRPr lang="en-GB" sz="1600" dirty="0"/>
                        </a:p>
                      </a:txBody>
                      <a:tcPr anchor="ct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mn-lt"/>
                            </a:rPr>
                            <a:t>2.26</a:t>
                          </a:r>
                        </a:p>
                      </a:txBody>
                      <a:tcPr anchor="ct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mn-lt"/>
                            </a:rPr>
                            <a:t>5.23</a:t>
                          </a:r>
                        </a:p>
                      </a:txBody>
                      <a:tcPr anchor="ctr"/>
                    </a:tc>
                    <a:extLst>
                      <a:ext uri="{0D108BD9-81ED-4DB2-BD59-A6C34878D82A}">
                        <a16:rowId xmlns:a16="http://schemas.microsoft.com/office/drawing/2014/main" val="28787845"/>
                      </a:ext>
                    </a:extLst>
                  </a:tr>
                  <a:tr h="810000">
                    <a:tc>
                      <a:txBody>
                        <a:bodyPr/>
                        <a:lstStyle/>
                        <a:p>
                          <a:pPr algn="ctr"/>
                          <a:r>
                            <a:rPr lang="en-GB" sz="1800" b="1" dirty="0"/>
                            <a:t>D</a:t>
                          </a:r>
                        </a:p>
                      </a:txBody>
                      <a:tcPr anchor="ctr"/>
                    </a:tc>
                    <a:tc>
                      <a:txBody>
                        <a:bodyPr/>
                        <a:lstStyle/>
                        <a:p>
                          <a:pPr algn="ctr"/>
                          <a14:m>
                            <m:oMathPara xmlns:m="http://schemas.openxmlformats.org/officeDocument/2006/math">
                              <m:o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4</m:t>
                                    </m:r>
                                  </m:e>
                                  <m:sup>
                                    <m:r>
                                      <a:rPr lang="en-GB" sz="1600" b="0" i="1" smtClean="0">
                                        <a:latin typeface="Cambria Math" panose="02040503050406030204" pitchFamily="18" charset="0"/>
                                      </a:rPr>
                                      <m:t>−2</m:t>
                                    </m:r>
                                  </m:sup>
                                </m:sSup>
                              </m:oMath>
                            </m:oMathPara>
                          </a14:m>
                          <a:endParaRPr lang="en-GB" sz="1600" dirty="0"/>
                        </a:p>
                      </a:txBody>
                      <a:tcPr anchor="ctr"/>
                    </a:tc>
                    <a:tc>
                      <a:txBody>
                        <a:bodyPr/>
                        <a:lstStyle/>
                        <a:p>
                          <a:pPr algn="ctr"/>
                          <a14:m>
                            <m:oMathPara xmlns:m="http://schemas.openxmlformats.org/officeDocument/2006/math">
                              <m:oMath>
                                <m:sSup>
                                  <m:sSupPr>
                                    <m:ctrlPr>
                                      <a:rPr lang="en-GB" sz="1600" b="0" i="1" smtClean="0">
                                        <a:latin typeface="Cambria Math" panose="02040503050406030204" pitchFamily="18" charset="0"/>
                                      </a:rPr>
                                    </m:ctrlPr>
                                  </m:sSupPr>
                                  <m:e>
                                    <m:r>
                                      <a:rPr lang="en-GB" sz="1600" b="0" i="1" smtClean="0">
                                        <a:latin typeface="Cambria Math" panose="02040503050406030204" pitchFamily="18" charset="0"/>
                                      </a:rPr>
                                      <m:t>5</m:t>
                                    </m:r>
                                  </m:e>
                                  <m:sup>
                                    <m:r>
                                      <a:rPr lang="en-GB" sz="1600" b="0" i="1" smtClean="0">
                                        <a:latin typeface="Cambria Math" panose="02040503050406030204" pitchFamily="18" charset="0"/>
                                      </a:rPr>
                                      <m:t>−2</m:t>
                                    </m:r>
                                  </m:sup>
                                </m:sSup>
                              </m:oMath>
                            </m:oMathPara>
                          </a14:m>
                          <a:endParaRPr lang="en-GB" sz="1600" dirty="0"/>
                        </a:p>
                      </a:txBody>
                      <a:tcPr anchor="ctr"/>
                    </a:tc>
                    <a:tc>
                      <a:txBody>
                        <a:bodyPr/>
                        <a:lstStyle/>
                        <a:p>
                          <a:pPr algn="ctr"/>
                          <a14:m>
                            <m:oMathPara xmlns:m="http://schemas.openxmlformats.org/officeDocument/2006/math">
                              <m:oMath>
                                <m:r>
                                  <a:rPr lang="en-GB" sz="1600" b="0" i="1" smtClean="0">
                                    <a:latin typeface="Cambria Math" panose="02040503050406030204" pitchFamily="18" charset="0"/>
                                  </a:rPr>
                                  <m:t>4</m:t>
                                </m:r>
                                <m:r>
                                  <a:rPr lang="en-GB" sz="1600" b="0" i="1" smtClean="0">
                                    <a:latin typeface="Cambria Math" panose="02040503050406030204" pitchFamily="18" charset="0"/>
                                    <a:ea typeface="Cambria Math" panose="02040503050406030204" pitchFamily="18" charset="0"/>
                                  </a:rPr>
                                  <m:t>×</m:t>
                                </m:r>
                                <m:sSup>
                                  <m:sSupPr>
                                    <m:ctrlPr>
                                      <a:rPr lang="en-GB" sz="1600" b="0" i="1" smtClean="0">
                                        <a:latin typeface="Cambria Math" panose="02040503050406030204" pitchFamily="18" charset="0"/>
                                        <a:ea typeface="Cambria Math" panose="02040503050406030204" pitchFamily="18" charset="0"/>
                                      </a:rPr>
                                    </m:ctrlPr>
                                  </m:sSupPr>
                                  <m:e>
                                    <m:r>
                                      <a:rPr lang="en-GB" sz="1600" b="0" i="1" smtClean="0">
                                        <a:latin typeface="Cambria Math" panose="02040503050406030204" pitchFamily="18" charset="0"/>
                                        <a:ea typeface="Cambria Math" panose="02040503050406030204" pitchFamily="18" charset="0"/>
                                      </a:rPr>
                                      <m:t>10</m:t>
                                    </m:r>
                                  </m:e>
                                  <m:sup>
                                    <m:r>
                                      <a:rPr lang="en-GB" sz="1600" b="0" i="1" smtClean="0">
                                        <a:latin typeface="Cambria Math" panose="02040503050406030204" pitchFamily="18" charset="0"/>
                                        <a:ea typeface="Cambria Math" panose="02040503050406030204" pitchFamily="18" charset="0"/>
                                      </a:rPr>
                                      <m:t>−2</m:t>
                                    </m:r>
                                  </m:sup>
                                </m:sSup>
                              </m:oMath>
                            </m:oMathPara>
                          </a14:m>
                          <a:endParaRPr lang="en-GB" sz="1600" dirty="0"/>
                        </a:p>
                      </a:txBody>
                      <a:tcPr anchor="ctr"/>
                    </a:tc>
                    <a:extLst>
                      <a:ext uri="{0D108BD9-81ED-4DB2-BD59-A6C34878D82A}">
                        <a16:rowId xmlns:a16="http://schemas.microsoft.com/office/drawing/2014/main" val="1016124216"/>
                      </a:ext>
                    </a:extLst>
                  </a:tr>
                  <a:tr h="810000">
                    <a:tc>
                      <a:txBody>
                        <a:bodyPr/>
                        <a:lstStyle/>
                        <a:p>
                          <a:pPr algn="ctr"/>
                          <a:r>
                            <a:rPr lang="en-GB" sz="1800" b="1" dirty="0"/>
                            <a:t>E</a:t>
                          </a:r>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3</m:t>
                                    </m:r>
                                    <m:r>
                                      <a:rPr lang="en-GB" sz="1600" b="0" i="1" smtClean="0">
                                        <a:latin typeface="Cambria Math" panose="02040503050406030204" pitchFamily="18" charset="0"/>
                                        <a:ea typeface="Cambria Math" panose="02040503050406030204" pitchFamily="18" charset="0"/>
                                      </a:rPr>
                                      <m:t>×5</m:t>
                                    </m:r>
                                  </m:num>
                                  <m:den>
                                    <m:r>
                                      <a:rPr lang="en-GB" sz="1600" b="0" i="1" smtClean="0">
                                        <a:latin typeface="Cambria Math" panose="02040503050406030204" pitchFamily="18" charset="0"/>
                                      </a:rPr>
                                      <m:t>8</m:t>
                                    </m:r>
                                  </m:den>
                                </m:f>
                                <m:r>
                                  <a:rPr lang="en-GB" sz="1600" i="1" smtClean="0">
                                    <a:latin typeface="Cambria Math" panose="02040503050406030204" pitchFamily="18" charset="0"/>
                                    <a:ea typeface="Cambria Math" panose="02040503050406030204" pitchFamily="18" charset="0"/>
                                  </a:rPr>
                                  <m:t>×</m:t>
                                </m:r>
                                <m:r>
                                  <a:rPr lang="en-GB" sz="1600" b="0" i="1" smtClean="0">
                                    <a:latin typeface="Cambria Math" panose="02040503050406030204" pitchFamily="18" charset="0"/>
                                    <a:ea typeface="Cambria Math" panose="02040503050406030204" pitchFamily="18" charset="0"/>
                                  </a:rPr>
                                  <m:t>9</m:t>
                                </m:r>
                              </m:oMath>
                            </m:oMathPara>
                          </a14:m>
                          <a:endParaRPr lang="en-GB" sz="1600" dirty="0"/>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5</m:t>
                                    </m:r>
                                    <m:r>
                                      <a:rPr lang="en-GB" sz="1600" b="0" i="1" smtClean="0">
                                        <a:latin typeface="Cambria Math" panose="02040503050406030204" pitchFamily="18" charset="0"/>
                                        <a:ea typeface="Cambria Math" panose="02040503050406030204" pitchFamily="18" charset="0"/>
                                      </a:rPr>
                                      <m:t>×3</m:t>
                                    </m:r>
                                  </m:num>
                                  <m:den>
                                    <m:r>
                                      <a:rPr lang="en-GB" sz="1600" b="0" i="1" smtClean="0">
                                        <a:latin typeface="Cambria Math" panose="02040503050406030204" pitchFamily="18" charset="0"/>
                                      </a:rPr>
                                      <m:t>8</m:t>
                                    </m:r>
                                    <m:r>
                                      <a:rPr lang="en-GB" sz="1600" b="0" i="1" smtClean="0">
                                        <a:latin typeface="Cambria Math" panose="02040503050406030204" pitchFamily="18" charset="0"/>
                                        <a:ea typeface="Cambria Math" panose="02040503050406030204" pitchFamily="18" charset="0"/>
                                      </a:rPr>
                                      <m:t>×9</m:t>
                                    </m:r>
                                  </m:den>
                                </m:f>
                              </m:oMath>
                            </m:oMathPara>
                          </a14:m>
                          <a:endParaRPr lang="en-GB" sz="1600" dirty="0"/>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3</m:t>
                                    </m:r>
                                  </m:num>
                                  <m:den>
                                    <m:r>
                                      <a:rPr lang="en-GB" sz="1600" b="0" i="1" smtClean="0">
                                        <a:latin typeface="Cambria Math" panose="02040503050406030204" pitchFamily="18" charset="0"/>
                                      </a:rPr>
                                      <m:t>8</m:t>
                                    </m:r>
                                  </m:den>
                                </m:f>
                                <m:r>
                                  <a:rPr lang="en-GB" sz="1600" i="1" smtClean="0">
                                    <a:latin typeface="Cambria Math" panose="02040503050406030204" pitchFamily="18" charset="0"/>
                                    <a:ea typeface="Cambria Math" panose="02040503050406030204" pitchFamily="18" charset="0"/>
                                  </a:rPr>
                                  <m:t>×</m:t>
                                </m:r>
                                <m:f>
                                  <m:fPr>
                                    <m:ctrlPr>
                                      <a:rPr lang="en-GB" sz="1600" b="0" i="1" smtClean="0">
                                        <a:latin typeface="Cambria Math" panose="02040503050406030204" pitchFamily="18" charset="0"/>
                                        <a:ea typeface="Cambria Math" panose="02040503050406030204" pitchFamily="18" charset="0"/>
                                      </a:rPr>
                                    </m:ctrlPr>
                                  </m:fPr>
                                  <m:num>
                                    <m:r>
                                      <a:rPr lang="en-GB" sz="1600" b="0" i="1" smtClean="0">
                                        <a:latin typeface="Cambria Math" panose="02040503050406030204" pitchFamily="18" charset="0"/>
                                        <a:ea typeface="Cambria Math" panose="02040503050406030204" pitchFamily="18" charset="0"/>
                                      </a:rPr>
                                      <m:t>5</m:t>
                                    </m:r>
                                  </m:num>
                                  <m:den>
                                    <m:r>
                                      <a:rPr lang="en-GB" sz="1600" b="0" i="1" smtClean="0">
                                        <a:latin typeface="Cambria Math" panose="02040503050406030204" pitchFamily="18" charset="0"/>
                                        <a:ea typeface="Cambria Math" panose="02040503050406030204" pitchFamily="18" charset="0"/>
                                      </a:rPr>
                                      <m:t>9</m:t>
                                    </m:r>
                                  </m:den>
                                </m:f>
                              </m:oMath>
                            </m:oMathPara>
                          </a14:m>
                          <a:endParaRPr lang="en-GB" sz="1600" dirty="0"/>
                        </a:p>
                      </a:txBody>
                      <a:tcPr anchor="ctr"/>
                    </a:tc>
                    <a:extLst>
                      <a:ext uri="{0D108BD9-81ED-4DB2-BD59-A6C34878D82A}">
                        <a16:rowId xmlns:a16="http://schemas.microsoft.com/office/drawing/2014/main" val="4253903930"/>
                      </a:ext>
                    </a:extLst>
                  </a:tr>
                  <a:tr h="810000">
                    <a:tc>
                      <a:txBody>
                        <a:bodyPr/>
                        <a:lstStyle/>
                        <a:p>
                          <a:pPr algn="ctr"/>
                          <a:r>
                            <a:rPr lang="en-GB" sz="1800" b="1" dirty="0"/>
                            <a:t>F</a:t>
                          </a:r>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3</m:t>
                                    </m:r>
                                  </m:num>
                                  <m:den>
                                    <m:r>
                                      <a:rPr lang="en-GB" sz="1600" b="0" i="1" smtClean="0">
                                        <a:latin typeface="Cambria Math" panose="02040503050406030204" pitchFamily="18" charset="0"/>
                                      </a:rPr>
                                      <m:t>5</m:t>
                                    </m:r>
                                  </m:den>
                                </m:f>
                                <m:r>
                                  <a:rPr lang="en-GB" sz="1600" i="1" smtClean="0">
                                    <a:latin typeface="Cambria Math" panose="02040503050406030204" pitchFamily="18" charset="0"/>
                                    <a:ea typeface="Cambria Math" panose="02040503050406030204" pitchFamily="18" charset="0"/>
                                  </a:rPr>
                                  <m:t>×</m:t>
                                </m:r>
                                <m:r>
                                  <a:rPr lang="en-GB" sz="1600" b="0" i="1" smtClean="0">
                                    <a:latin typeface="Cambria Math" panose="02040503050406030204" pitchFamily="18" charset="0"/>
                                    <a:ea typeface="Cambria Math" panose="02040503050406030204" pitchFamily="18" charset="0"/>
                                  </a:rPr>
                                  <m:t>4.1+2.7</m:t>
                                </m:r>
                              </m:oMath>
                            </m:oMathPara>
                          </a14:m>
                          <a:endParaRPr lang="en-GB" sz="1600" dirty="0"/>
                        </a:p>
                      </a:txBody>
                      <a:tcPr anchor="ctr"/>
                    </a:tc>
                    <a:tc>
                      <a:txBody>
                        <a:bodyPr/>
                        <a:lstStyle/>
                        <a:p>
                          <a:pPr algn="ctr"/>
                          <a14:m>
                            <m:oMathPara xmlns:m="http://schemas.openxmlformats.org/officeDocument/2006/math">
                              <m:oMath>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3</m:t>
                                    </m:r>
                                  </m:num>
                                  <m:den>
                                    <m:r>
                                      <a:rPr lang="en-GB" sz="1600" b="0" i="1" smtClean="0">
                                        <a:latin typeface="Cambria Math" panose="02040503050406030204" pitchFamily="18" charset="0"/>
                                      </a:rPr>
                                      <m:t>5</m:t>
                                    </m:r>
                                  </m:den>
                                </m:f>
                                <m:d>
                                  <m:dPr>
                                    <m:ctrlPr>
                                      <a:rPr lang="en-GB" sz="1600" b="0" i="1" smtClean="0">
                                        <a:latin typeface="Cambria Math" panose="02040503050406030204" pitchFamily="18" charset="0"/>
                                      </a:rPr>
                                    </m:ctrlPr>
                                  </m:dPr>
                                  <m:e>
                                    <m:r>
                                      <a:rPr lang="en-GB" sz="1600" b="0" i="1" smtClean="0">
                                        <a:latin typeface="Cambria Math" panose="02040503050406030204" pitchFamily="18" charset="0"/>
                                      </a:rPr>
                                      <m:t>4.1+2.7</m:t>
                                    </m:r>
                                  </m:e>
                                </m:d>
                              </m:oMath>
                            </m:oMathPara>
                          </a14:m>
                          <a:endParaRPr lang="en-GB" sz="1600" dirty="0"/>
                        </a:p>
                      </a:txBody>
                      <a:tcPr anchor="ctr"/>
                    </a:tc>
                    <a:tc>
                      <a:txBody>
                        <a:bodyPr/>
                        <a:lstStyle/>
                        <a:p>
                          <a:pPr algn="ctr"/>
                          <a14:m>
                            <m:oMathPara xmlns:m="http://schemas.openxmlformats.org/officeDocument/2006/math">
                              <m:oMath>
                                <m:d>
                                  <m:dPr>
                                    <m:ctrlPr>
                                      <a:rPr lang="en-GB" sz="1600" b="0" i="1" smtClean="0">
                                        <a:latin typeface="Cambria Math" panose="02040503050406030204" pitchFamily="18" charset="0"/>
                                      </a:rPr>
                                    </m:ctrlPr>
                                  </m:dPr>
                                  <m:e>
                                    <m:f>
                                      <m:fPr>
                                        <m:ctrlPr>
                                          <a:rPr lang="en-GB" sz="1600" b="0" i="1" smtClean="0">
                                            <a:latin typeface="Cambria Math" panose="02040503050406030204" pitchFamily="18" charset="0"/>
                                          </a:rPr>
                                        </m:ctrlPr>
                                      </m:fPr>
                                      <m:num>
                                        <m:r>
                                          <a:rPr lang="en-GB" sz="1600" b="0" i="1" smtClean="0">
                                            <a:latin typeface="Cambria Math" panose="02040503050406030204" pitchFamily="18" charset="0"/>
                                          </a:rPr>
                                          <m:t>3</m:t>
                                        </m:r>
                                      </m:num>
                                      <m:den>
                                        <m:r>
                                          <a:rPr lang="en-GB" sz="1600" b="0" i="1" smtClean="0">
                                            <a:latin typeface="Cambria Math" panose="02040503050406030204" pitchFamily="18" charset="0"/>
                                          </a:rPr>
                                          <m:t>5</m:t>
                                        </m:r>
                                      </m:den>
                                    </m:f>
                                    <m:r>
                                      <a:rPr lang="en-GB" sz="1600" i="1" smtClean="0">
                                        <a:latin typeface="Cambria Math" panose="02040503050406030204" pitchFamily="18" charset="0"/>
                                        <a:ea typeface="Cambria Math" panose="02040503050406030204" pitchFamily="18" charset="0"/>
                                      </a:rPr>
                                      <m:t>×</m:t>
                                    </m:r>
                                    <m:r>
                                      <a:rPr lang="en-GB" sz="1600" b="0" i="1" smtClean="0">
                                        <a:latin typeface="Cambria Math" panose="02040503050406030204" pitchFamily="18" charset="0"/>
                                        <a:ea typeface="Cambria Math" panose="02040503050406030204" pitchFamily="18" charset="0"/>
                                      </a:rPr>
                                      <m:t>4.1</m:t>
                                    </m:r>
                                  </m:e>
                                </m:d>
                                <m:r>
                                  <a:rPr lang="en-GB" sz="1600" b="0" i="1" smtClean="0">
                                    <a:latin typeface="Cambria Math" panose="02040503050406030204" pitchFamily="18" charset="0"/>
                                  </a:rPr>
                                  <m:t>+2.7</m:t>
                                </m:r>
                              </m:oMath>
                            </m:oMathPara>
                          </a14:m>
                          <a:endParaRPr lang="en-GB" sz="1600" dirty="0"/>
                        </a:p>
                      </a:txBody>
                      <a:tcPr anchor="ctr"/>
                    </a:tc>
                    <a:extLst>
                      <a:ext uri="{0D108BD9-81ED-4DB2-BD59-A6C34878D82A}">
                        <a16:rowId xmlns:a16="http://schemas.microsoft.com/office/drawing/2014/main" val="2427666239"/>
                      </a:ext>
                    </a:extLst>
                  </a:tr>
                </a:tbl>
              </a:graphicData>
            </a:graphic>
          </p:graphicFrame>
        </mc:Choice>
        <mc:Fallback xmlns="">
          <p:graphicFrame>
            <p:nvGraphicFramePr>
              <p:cNvPr id="9" name="Table Placeholder 7">
                <a:extLst>
                  <a:ext uri="{FF2B5EF4-FFF2-40B4-BE49-F238E27FC236}">
                    <a16:creationId xmlns:a16="http://schemas.microsoft.com/office/drawing/2014/main" id="{6A5ECEF2-2093-B367-6207-038D6C7A3E12}"/>
                  </a:ext>
                </a:extLst>
              </p:cNvPr>
              <p:cNvGraphicFramePr>
                <a:graphicFrameLocks noGrp="1"/>
              </p:cNvGraphicFramePr>
              <p:nvPr>
                <p:ph type="tbl" sz="quarter" idx="16"/>
                <p:extLst>
                  <p:ext uri="{D42A27DB-BD31-4B8C-83A1-F6EECF244321}">
                    <p14:modId xmlns:p14="http://schemas.microsoft.com/office/powerpoint/2010/main" val="114620959"/>
                  </p:ext>
                </p:extLst>
              </p:nvPr>
            </p:nvGraphicFramePr>
            <p:xfrm>
              <a:off x="320675" y="1439863"/>
              <a:ext cx="5400000" cy="4860000"/>
            </p:xfrm>
            <a:graphic>
              <a:graphicData uri="http://schemas.openxmlformats.org/drawingml/2006/table">
                <a:tbl>
                  <a:tblPr firstRow="1" bandRow="1">
                    <a:tableStyleId>{5940675A-B579-460E-94D1-54222C63F5DA}</a:tableStyleId>
                  </a:tblPr>
                  <a:tblGrid>
                    <a:gridCol w="432000">
                      <a:extLst>
                        <a:ext uri="{9D8B030D-6E8A-4147-A177-3AD203B41FA5}">
                          <a16:colId xmlns:a16="http://schemas.microsoft.com/office/drawing/2014/main" val="3868128402"/>
                        </a:ext>
                      </a:extLst>
                    </a:gridCol>
                    <a:gridCol w="1656000">
                      <a:extLst>
                        <a:ext uri="{9D8B030D-6E8A-4147-A177-3AD203B41FA5}">
                          <a16:colId xmlns:a16="http://schemas.microsoft.com/office/drawing/2014/main" val="2691589218"/>
                        </a:ext>
                      </a:extLst>
                    </a:gridCol>
                    <a:gridCol w="1656000">
                      <a:extLst>
                        <a:ext uri="{9D8B030D-6E8A-4147-A177-3AD203B41FA5}">
                          <a16:colId xmlns:a16="http://schemas.microsoft.com/office/drawing/2014/main" val="1375950246"/>
                        </a:ext>
                      </a:extLst>
                    </a:gridCol>
                    <a:gridCol w="1656000">
                      <a:extLst>
                        <a:ext uri="{9D8B030D-6E8A-4147-A177-3AD203B41FA5}">
                          <a16:colId xmlns:a16="http://schemas.microsoft.com/office/drawing/2014/main" val="3727314959"/>
                        </a:ext>
                      </a:extLst>
                    </a:gridCol>
                  </a:tblGrid>
                  <a:tr h="810000">
                    <a:tc>
                      <a:txBody>
                        <a:bodyPr/>
                        <a:lstStyle/>
                        <a:p>
                          <a:pPr algn="ctr"/>
                          <a:r>
                            <a:rPr lang="en-GB" sz="1800" b="1" dirty="0"/>
                            <a:t>A</a:t>
                          </a:r>
                        </a:p>
                      </a:txBody>
                      <a:tcPr anchor="ctr"/>
                    </a:tc>
                    <a:tc>
                      <a:txBody>
                        <a:bodyPr/>
                        <a:lstStyle/>
                        <a:p>
                          <a:endParaRPr lang="en-US"/>
                        </a:p>
                      </a:txBody>
                      <a:tcPr anchor="ctr">
                        <a:blipFill>
                          <a:blip r:embed="rId3"/>
                          <a:stretch>
                            <a:fillRect l="-26471" t="-752" r="-200735" b="-501504"/>
                          </a:stretch>
                        </a:blipFill>
                      </a:tcPr>
                    </a:tc>
                    <a:tc>
                      <a:txBody>
                        <a:bodyPr/>
                        <a:lstStyle/>
                        <a:p>
                          <a:endParaRPr lang="en-US"/>
                        </a:p>
                      </a:txBody>
                      <a:tcPr anchor="ctr">
                        <a:blipFill>
                          <a:blip r:embed="rId3"/>
                          <a:stretch>
                            <a:fillRect l="-126471" t="-752" r="-100735" b="-501504"/>
                          </a:stretch>
                        </a:blipFill>
                      </a:tcPr>
                    </a:tc>
                    <a:tc>
                      <a:txBody>
                        <a:bodyPr/>
                        <a:lstStyle/>
                        <a:p>
                          <a:endParaRPr lang="en-US"/>
                        </a:p>
                      </a:txBody>
                      <a:tcPr anchor="ctr">
                        <a:blipFill>
                          <a:blip r:embed="rId3"/>
                          <a:stretch>
                            <a:fillRect l="-226471" t="-752" r="-735" b="-501504"/>
                          </a:stretch>
                        </a:blipFill>
                      </a:tcPr>
                    </a:tc>
                    <a:extLst>
                      <a:ext uri="{0D108BD9-81ED-4DB2-BD59-A6C34878D82A}">
                        <a16:rowId xmlns:a16="http://schemas.microsoft.com/office/drawing/2014/main" val="237745996"/>
                      </a:ext>
                    </a:extLst>
                  </a:tr>
                  <a:tr h="810000">
                    <a:tc>
                      <a:txBody>
                        <a:bodyPr/>
                        <a:lstStyle/>
                        <a:p>
                          <a:pPr algn="ctr"/>
                          <a:r>
                            <a:rPr lang="en-GB" sz="1800" b="1" dirty="0"/>
                            <a:t>B</a:t>
                          </a:r>
                        </a:p>
                      </a:txBody>
                      <a:tcPr anchor="ctr"/>
                    </a:tc>
                    <a:tc>
                      <a:txBody>
                        <a:bodyPr/>
                        <a:lstStyle/>
                        <a:p>
                          <a:endParaRPr lang="en-US"/>
                        </a:p>
                      </a:txBody>
                      <a:tcPr anchor="ctr">
                        <a:blipFill>
                          <a:blip r:embed="rId3"/>
                          <a:stretch>
                            <a:fillRect l="-26471" t="-100752" r="-200735" b="-401504"/>
                          </a:stretch>
                        </a:blipFill>
                      </a:tcPr>
                    </a:tc>
                    <a:tc>
                      <a:txBody>
                        <a:bodyPr/>
                        <a:lstStyle/>
                        <a:p>
                          <a:endParaRPr lang="en-US"/>
                        </a:p>
                      </a:txBody>
                      <a:tcPr anchor="ctr">
                        <a:blipFill>
                          <a:blip r:embed="rId3"/>
                          <a:stretch>
                            <a:fillRect l="-126471" t="-100752" r="-100735" b="-401504"/>
                          </a:stretch>
                        </a:blipFill>
                      </a:tcPr>
                    </a:tc>
                    <a:tc>
                      <a:txBody>
                        <a:bodyPr/>
                        <a:lstStyle/>
                        <a:p>
                          <a:endParaRPr lang="en-US"/>
                        </a:p>
                      </a:txBody>
                      <a:tcPr anchor="ctr">
                        <a:blipFill>
                          <a:blip r:embed="rId3"/>
                          <a:stretch>
                            <a:fillRect l="-226471" t="-100752" r="-735" b="-401504"/>
                          </a:stretch>
                        </a:blipFill>
                      </a:tcPr>
                    </a:tc>
                    <a:extLst>
                      <a:ext uri="{0D108BD9-81ED-4DB2-BD59-A6C34878D82A}">
                        <a16:rowId xmlns:a16="http://schemas.microsoft.com/office/drawing/2014/main" val="2839210645"/>
                      </a:ext>
                    </a:extLst>
                  </a:tr>
                  <a:tr h="810000">
                    <a:tc>
                      <a:txBody>
                        <a:bodyPr/>
                        <a:lstStyle/>
                        <a:p>
                          <a:pPr algn="ctr"/>
                          <a:r>
                            <a:rPr lang="en-GB" sz="1800" b="1" dirty="0"/>
                            <a:t>C</a:t>
                          </a:r>
                        </a:p>
                      </a:txBody>
                      <a:tcPr anchor="ctr"/>
                    </a:tc>
                    <a:tc>
                      <a:txBody>
                        <a:bodyPr/>
                        <a:lstStyle/>
                        <a:p>
                          <a:endParaRPr lang="en-US"/>
                        </a:p>
                      </a:txBody>
                      <a:tcPr anchor="ctr">
                        <a:blipFill>
                          <a:blip r:embed="rId3"/>
                          <a:stretch>
                            <a:fillRect l="-26471" t="-200752" r="-200735" b="-301504"/>
                          </a:stretch>
                        </a:blipFill>
                      </a:tcP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mn-lt"/>
                            </a:rPr>
                            <a:t>2.26</a:t>
                          </a:r>
                        </a:p>
                      </a:txBody>
                      <a:tcPr anchor="ct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r>
                            <a:rPr lang="en-GB" sz="1600" dirty="0">
                              <a:solidFill>
                                <a:schemeClr val="tx1"/>
                              </a:solidFill>
                              <a:latin typeface="+mn-lt"/>
                            </a:rPr>
                            <a:t>5.23</a:t>
                          </a:r>
                        </a:p>
                      </a:txBody>
                      <a:tcPr anchor="ctr"/>
                    </a:tc>
                    <a:extLst>
                      <a:ext uri="{0D108BD9-81ED-4DB2-BD59-A6C34878D82A}">
                        <a16:rowId xmlns:a16="http://schemas.microsoft.com/office/drawing/2014/main" val="28787845"/>
                      </a:ext>
                    </a:extLst>
                  </a:tr>
                  <a:tr h="810000">
                    <a:tc>
                      <a:txBody>
                        <a:bodyPr/>
                        <a:lstStyle/>
                        <a:p>
                          <a:pPr algn="ctr"/>
                          <a:r>
                            <a:rPr lang="en-GB" sz="1800" b="1" dirty="0"/>
                            <a:t>D</a:t>
                          </a:r>
                        </a:p>
                      </a:txBody>
                      <a:tcPr anchor="ctr"/>
                    </a:tc>
                    <a:tc>
                      <a:txBody>
                        <a:bodyPr/>
                        <a:lstStyle/>
                        <a:p>
                          <a:endParaRPr lang="en-US"/>
                        </a:p>
                      </a:txBody>
                      <a:tcPr anchor="ctr">
                        <a:blipFill>
                          <a:blip r:embed="rId3"/>
                          <a:stretch>
                            <a:fillRect l="-26471" t="-300752" r="-200735" b="-201504"/>
                          </a:stretch>
                        </a:blipFill>
                      </a:tcPr>
                    </a:tc>
                    <a:tc>
                      <a:txBody>
                        <a:bodyPr/>
                        <a:lstStyle/>
                        <a:p>
                          <a:endParaRPr lang="en-US"/>
                        </a:p>
                      </a:txBody>
                      <a:tcPr anchor="ctr">
                        <a:blipFill>
                          <a:blip r:embed="rId3"/>
                          <a:stretch>
                            <a:fillRect l="-126471" t="-300752" r="-100735" b="-201504"/>
                          </a:stretch>
                        </a:blipFill>
                      </a:tcPr>
                    </a:tc>
                    <a:tc>
                      <a:txBody>
                        <a:bodyPr/>
                        <a:lstStyle/>
                        <a:p>
                          <a:endParaRPr lang="en-US"/>
                        </a:p>
                      </a:txBody>
                      <a:tcPr anchor="ctr">
                        <a:blipFill>
                          <a:blip r:embed="rId3"/>
                          <a:stretch>
                            <a:fillRect l="-226471" t="-300752" r="-735" b="-201504"/>
                          </a:stretch>
                        </a:blipFill>
                      </a:tcPr>
                    </a:tc>
                    <a:extLst>
                      <a:ext uri="{0D108BD9-81ED-4DB2-BD59-A6C34878D82A}">
                        <a16:rowId xmlns:a16="http://schemas.microsoft.com/office/drawing/2014/main" val="1016124216"/>
                      </a:ext>
                    </a:extLst>
                  </a:tr>
                  <a:tr h="810000">
                    <a:tc>
                      <a:txBody>
                        <a:bodyPr/>
                        <a:lstStyle/>
                        <a:p>
                          <a:pPr algn="ctr"/>
                          <a:r>
                            <a:rPr lang="en-GB" sz="1800" b="1" dirty="0"/>
                            <a:t>E</a:t>
                          </a:r>
                        </a:p>
                      </a:txBody>
                      <a:tcPr anchor="ctr"/>
                    </a:tc>
                    <a:tc>
                      <a:txBody>
                        <a:bodyPr/>
                        <a:lstStyle/>
                        <a:p>
                          <a:endParaRPr lang="en-US"/>
                        </a:p>
                      </a:txBody>
                      <a:tcPr anchor="ctr">
                        <a:blipFill>
                          <a:blip r:embed="rId3"/>
                          <a:stretch>
                            <a:fillRect l="-26471" t="-400752" r="-200735" b="-101504"/>
                          </a:stretch>
                        </a:blipFill>
                      </a:tcPr>
                    </a:tc>
                    <a:tc>
                      <a:txBody>
                        <a:bodyPr/>
                        <a:lstStyle/>
                        <a:p>
                          <a:endParaRPr lang="en-US"/>
                        </a:p>
                      </a:txBody>
                      <a:tcPr anchor="ctr">
                        <a:blipFill>
                          <a:blip r:embed="rId3"/>
                          <a:stretch>
                            <a:fillRect l="-126471" t="-400752" r="-100735" b="-101504"/>
                          </a:stretch>
                        </a:blipFill>
                      </a:tcPr>
                    </a:tc>
                    <a:tc>
                      <a:txBody>
                        <a:bodyPr/>
                        <a:lstStyle/>
                        <a:p>
                          <a:endParaRPr lang="en-US"/>
                        </a:p>
                      </a:txBody>
                      <a:tcPr anchor="ctr">
                        <a:blipFill>
                          <a:blip r:embed="rId3"/>
                          <a:stretch>
                            <a:fillRect l="-226471" t="-400752" r="-735" b="-101504"/>
                          </a:stretch>
                        </a:blipFill>
                      </a:tcPr>
                    </a:tc>
                    <a:extLst>
                      <a:ext uri="{0D108BD9-81ED-4DB2-BD59-A6C34878D82A}">
                        <a16:rowId xmlns:a16="http://schemas.microsoft.com/office/drawing/2014/main" val="4253903930"/>
                      </a:ext>
                    </a:extLst>
                  </a:tr>
                  <a:tr h="810000">
                    <a:tc>
                      <a:txBody>
                        <a:bodyPr/>
                        <a:lstStyle/>
                        <a:p>
                          <a:pPr algn="ctr"/>
                          <a:r>
                            <a:rPr lang="en-GB" sz="1800" b="1" dirty="0"/>
                            <a:t>F</a:t>
                          </a:r>
                        </a:p>
                      </a:txBody>
                      <a:tcPr anchor="ctr"/>
                    </a:tc>
                    <a:tc>
                      <a:txBody>
                        <a:bodyPr/>
                        <a:lstStyle/>
                        <a:p>
                          <a:endParaRPr lang="en-US"/>
                        </a:p>
                      </a:txBody>
                      <a:tcPr anchor="ctr">
                        <a:blipFill>
                          <a:blip r:embed="rId3"/>
                          <a:stretch>
                            <a:fillRect l="-26471" t="-500752" r="-200735" b="-1504"/>
                          </a:stretch>
                        </a:blipFill>
                      </a:tcPr>
                    </a:tc>
                    <a:tc>
                      <a:txBody>
                        <a:bodyPr/>
                        <a:lstStyle/>
                        <a:p>
                          <a:endParaRPr lang="en-US"/>
                        </a:p>
                      </a:txBody>
                      <a:tcPr anchor="ctr">
                        <a:blipFill>
                          <a:blip r:embed="rId3"/>
                          <a:stretch>
                            <a:fillRect l="-126471" t="-500752" r="-100735" b="-1504"/>
                          </a:stretch>
                        </a:blipFill>
                      </a:tcPr>
                    </a:tc>
                    <a:tc>
                      <a:txBody>
                        <a:bodyPr/>
                        <a:lstStyle/>
                        <a:p>
                          <a:endParaRPr lang="en-US"/>
                        </a:p>
                      </a:txBody>
                      <a:tcPr anchor="ctr">
                        <a:blipFill>
                          <a:blip r:embed="rId3"/>
                          <a:stretch>
                            <a:fillRect l="-226471" t="-500752" r="-735" b="-1504"/>
                          </a:stretch>
                        </a:blipFill>
                      </a:tcPr>
                    </a:tc>
                    <a:extLst>
                      <a:ext uri="{0D108BD9-81ED-4DB2-BD59-A6C34878D82A}">
                        <a16:rowId xmlns:a16="http://schemas.microsoft.com/office/drawing/2014/main" val="2427666239"/>
                      </a:ext>
                    </a:extLst>
                  </a:tr>
                </a:tbl>
              </a:graphicData>
            </a:graphic>
          </p:graphicFrame>
        </mc:Fallback>
      </mc:AlternateContent>
      <p:sp>
        <p:nvSpPr>
          <p:cNvPr id="3" name="Rectangle 2">
            <a:extLst>
              <a:ext uri="{FF2B5EF4-FFF2-40B4-BE49-F238E27FC236}">
                <a16:creationId xmlns:a16="http://schemas.microsoft.com/office/drawing/2014/main" id="{56EECA10-A79E-0B68-BC44-142F2B4F6DAC}"/>
              </a:ext>
            </a:extLst>
          </p:cNvPr>
          <p:cNvSpPr/>
          <p:nvPr/>
        </p:nvSpPr>
        <p:spPr>
          <a:xfrm>
            <a:off x="756000" y="144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ABE2478-0646-DDC1-9641-911CC4E25F59}"/>
              </a:ext>
            </a:extLst>
          </p:cNvPr>
          <p:cNvSpPr/>
          <p:nvPr/>
        </p:nvSpPr>
        <p:spPr>
          <a:xfrm>
            <a:off x="2412000" y="225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351A45B5-282B-C517-B343-DC746599ED66}"/>
              </a:ext>
            </a:extLst>
          </p:cNvPr>
          <p:cNvSpPr/>
          <p:nvPr/>
        </p:nvSpPr>
        <p:spPr>
          <a:xfrm>
            <a:off x="756000" y="306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C4606BA-4230-1666-CBD0-584265CB2D1B}"/>
              </a:ext>
            </a:extLst>
          </p:cNvPr>
          <p:cNvSpPr/>
          <p:nvPr/>
        </p:nvSpPr>
        <p:spPr>
          <a:xfrm>
            <a:off x="756000" y="387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2AF5AE3-2856-84A7-7A71-67FE7283F66E}"/>
              </a:ext>
            </a:extLst>
          </p:cNvPr>
          <p:cNvSpPr/>
          <p:nvPr/>
        </p:nvSpPr>
        <p:spPr>
          <a:xfrm>
            <a:off x="756000" y="468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E8A196FE-3EED-14D5-A623-C9787B93A07D}"/>
              </a:ext>
            </a:extLst>
          </p:cNvPr>
          <p:cNvSpPr/>
          <p:nvPr/>
        </p:nvSpPr>
        <p:spPr>
          <a:xfrm>
            <a:off x="2412000" y="549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8E7D06F0-9F12-D3EB-9468-D4D7B3EBB53C}"/>
              </a:ext>
            </a:extLst>
          </p:cNvPr>
          <p:cNvSpPr/>
          <p:nvPr/>
        </p:nvSpPr>
        <p:spPr>
          <a:xfrm>
            <a:off x="8532000" y="144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9D38BEE-91B4-6693-EB4D-F8C434F57527}"/>
              </a:ext>
            </a:extLst>
          </p:cNvPr>
          <p:cNvSpPr/>
          <p:nvPr/>
        </p:nvSpPr>
        <p:spPr>
          <a:xfrm>
            <a:off x="8532000" y="225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8B9F28C-635E-B2BC-9A50-530CAB07FA3F}"/>
              </a:ext>
            </a:extLst>
          </p:cNvPr>
          <p:cNvSpPr/>
          <p:nvPr/>
        </p:nvSpPr>
        <p:spPr>
          <a:xfrm>
            <a:off x="10188000" y="306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0A970064-DED3-3F7A-180A-C2DE655306DD}"/>
              </a:ext>
            </a:extLst>
          </p:cNvPr>
          <p:cNvSpPr/>
          <p:nvPr/>
        </p:nvSpPr>
        <p:spPr>
          <a:xfrm>
            <a:off x="8532000" y="3868541"/>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441FD0DC-0CCF-0E05-6D57-64673A927FB8}"/>
              </a:ext>
            </a:extLst>
          </p:cNvPr>
          <p:cNvSpPr/>
          <p:nvPr/>
        </p:nvSpPr>
        <p:spPr>
          <a:xfrm>
            <a:off x="6876000" y="468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8C815113-5D10-9FFF-245B-37E8784F838C}"/>
              </a:ext>
            </a:extLst>
          </p:cNvPr>
          <p:cNvSpPr/>
          <p:nvPr/>
        </p:nvSpPr>
        <p:spPr>
          <a:xfrm>
            <a:off x="10188000" y="5490000"/>
            <a:ext cx="1656000" cy="8136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2225181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10" grpId="0" animBg="1"/>
      <p:bldP spid="12" grpId="0" animBg="1"/>
      <p:bldP spid="13" grpId="0" animBg="1"/>
      <p:bldP spid="14" grpId="0" animBg="1"/>
      <p:bldP spid="15" grpId="0" animBg="1"/>
      <p:bldP spid="16" grpId="0" animBg="1"/>
      <p:bldP spid="17"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E9246-CBCA-DA8C-B6DD-E348501002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DAFF7-3A28-B229-B75D-AD064DA23AFD}"/>
              </a:ext>
            </a:extLst>
          </p:cNvPr>
          <p:cNvSpPr>
            <a:spLocks noGrp="1"/>
          </p:cNvSpPr>
          <p:nvPr>
            <p:ph type="title"/>
          </p:nvPr>
        </p:nvSpPr>
        <p:spPr/>
        <p:txBody>
          <a:bodyPr/>
          <a:lstStyle/>
          <a:p>
            <a:r>
              <a:rPr lang="en-GB"/>
              <a:t>Going Deeper:</a:t>
            </a:r>
          </a:p>
        </p:txBody>
      </p:sp>
      <p:sp>
        <p:nvSpPr>
          <p:cNvPr id="3" name="Text Placeholder 2">
            <a:extLst>
              <a:ext uri="{FF2B5EF4-FFF2-40B4-BE49-F238E27FC236}">
                <a16:creationId xmlns:a16="http://schemas.microsoft.com/office/drawing/2014/main" id="{DA4F7ADD-CC86-CA83-7734-3ECE0433CBF3}"/>
              </a:ext>
            </a:extLst>
          </p:cNvPr>
          <p:cNvSpPr>
            <a:spLocks noGrp="1"/>
          </p:cNvSpPr>
          <p:nvPr>
            <p:ph type="body" idx="1"/>
          </p:nvPr>
        </p:nvSpPr>
        <p:spPr/>
        <p:txBody>
          <a:bodyPr/>
          <a:lstStyle/>
          <a:p>
            <a:pPr marL="101600" indent="0">
              <a:buNone/>
            </a:pPr>
            <a:r>
              <a:rPr lang="en-GB" sz="2400" b="1" dirty="0"/>
              <a:t>Why was this the odd one out? Why did this input give a different answer?</a:t>
            </a:r>
          </a:p>
        </p:txBody>
      </p:sp>
      <p:sp>
        <p:nvSpPr>
          <p:cNvPr id="4" name="Slide Number Placeholder 3">
            <a:extLst>
              <a:ext uri="{FF2B5EF4-FFF2-40B4-BE49-F238E27FC236}">
                <a16:creationId xmlns:a16="http://schemas.microsoft.com/office/drawing/2014/main" id="{0E2A0D1E-A787-5F17-0BE7-3673AC5EE11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5</a:t>
            </a:fld>
            <a:endParaRPr lang="en-GB"/>
          </a:p>
        </p:txBody>
      </p:sp>
      <mc:AlternateContent xmlns:mc="http://schemas.openxmlformats.org/markup-compatibility/2006" xmlns:a14="http://schemas.microsoft.com/office/drawing/2010/main">
        <mc:Choice Requires="a14">
          <p:graphicFrame>
            <p:nvGraphicFramePr>
              <p:cNvPr id="13" name="Table 12">
                <a:extLst>
                  <a:ext uri="{FF2B5EF4-FFF2-40B4-BE49-F238E27FC236}">
                    <a16:creationId xmlns:a16="http://schemas.microsoft.com/office/drawing/2014/main" id="{613139CE-F537-626D-CDD0-558503B992D8}"/>
                  </a:ext>
                </a:extLst>
              </p:cNvPr>
              <p:cNvGraphicFramePr>
                <a:graphicFrameLocks noGrp="1" noChangeAspect="1"/>
              </p:cNvGraphicFramePr>
              <p:nvPr>
                <p:extLst>
                  <p:ext uri="{D42A27DB-BD31-4B8C-83A1-F6EECF244321}">
                    <p14:modId xmlns:p14="http://schemas.microsoft.com/office/powerpoint/2010/main" val="2691432685"/>
                  </p:ext>
                </p:extLst>
              </p:nvPr>
            </p:nvGraphicFramePr>
            <p:xfrm>
              <a:off x="2471659" y="32958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2728434011"/>
                        </a:ext>
                      </a:extLst>
                    </a:gridCol>
                    <a:gridCol w="2208000">
                      <a:extLst>
                        <a:ext uri="{9D8B030D-6E8A-4147-A177-3AD203B41FA5}">
                          <a16:colId xmlns:a16="http://schemas.microsoft.com/office/drawing/2014/main" val="3453451273"/>
                        </a:ext>
                      </a:extLst>
                    </a:gridCol>
                    <a:gridCol w="2208000">
                      <a:extLst>
                        <a:ext uri="{9D8B030D-6E8A-4147-A177-3AD203B41FA5}">
                          <a16:colId xmlns:a16="http://schemas.microsoft.com/office/drawing/2014/main" val="2776511526"/>
                        </a:ext>
                      </a:extLst>
                    </a:gridCol>
                    <a:gridCol w="2208000">
                      <a:extLst>
                        <a:ext uri="{9D8B030D-6E8A-4147-A177-3AD203B41FA5}">
                          <a16:colId xmlns:a16="http://schemas.microsoft.com/office/drawing/2014/main" val="3521564447"/>
                        </a:ext>
                      </a:extLst>
                    </a:gridCol>
                  </a:tblGrid>
                  <a:tr h="1080000">
                    <a:tc>
                      <a:txBody>
                        <a:bodyPr/>
                        <a:lstStyle/>
                        <a:p>
                          <a:pPr algn="ctr"/>
                          <a:r>
                            <a:rPr lang="en-GB" sz="1800" b="1" dirty="0"/>
                            <a:t>B</a:t>
                          </a:r>
                        </a:p>
                      </a:txBody>
                      <a:tcPr marL="121940" marR="121940" marT="60970" marB="60970" anchor="ctr"/>
                    </a:tc>
                    <a:tc>
                      <a:txBody>
                        <a:bodyPr/>
                        <a:lstStyle/>
                        <a:p>
                          <a:pPr algn="ctr"/>
                          <a14:m>
                            <m:oMathPara xmlns:m="http://schemas.openxmlformats.org/officeDocument/2006/math">
                              <m:oMath>
                                <m:r>
                                  <m:rPr>
                                    <m:nor/>
                                  </m:rPr>
                                  <a:rPr lang="en-GB" sz="2800" i="0" smtClean="0">
                                    <a:solidFill>
                                      <a:schemeClr val="tx1"/>
                                    </a:solidFill>
                                    <a:latin typeface="Cambria Math" panose="02040503050406030204" pitchFamily="18" charset="0"/>
                                    <a:ea typeface="Cambria Math" panose="02040503050406030204" pitchFamily="18" charset="0"/>
                                  </a:rPr>
                                  <m:t>−</m:t>
                                </m:r>
                                <m:f>
                                  <m:fPr>
                                    <m:ctrlPr>
                                      <a:rPr lang="en-GB" sz="2800" i="0">
                                        <a:solidFill>
                                          <a:schemeClr val="tx1"/>
                                        </a:solidFill>
                                        <a:latin typeface="Cambria Math" panose="02040503050406030204" pitchFamily="18" charset="0"/>
                                        <a:ea typeface="Cambria Math" panose="02040503050406030204" pitchFamily="18" charset="0"/>
                                      </a:rPr>
                                    </m:ctrlPr>
                                  </m:fPr>
                                  <m:num>
                                    <m:r>
                                      <m:rPr>
                                        <m:nor/>
                                      </m:rPr>
                                      <a:rPr lang="en-GB" sz="2800" i="0">
                                        <a:solidFill>
                                          <a:schemeClr val="tx1"/>
                                        </a:solidFill>
                                        <a:latin typeface="Cambria Math" panose="02040503050406030204" pitchFamily="18" charset="0"/>
                                        <a:ea typeface="Cambria Math" panose="02040503050406030204" pitchFamily="18" charset="0"/>
                                      </a:rPr>
                                      <m:t>169</m:t>
                                    </m:r>
                                  </m:num>
                                  <m:den>
                                    <m:r>
                                      <m:rPr>
                                        <m:nor/>
                                      </m:rPr>
                                      <a:rPr lang="en-GB" sz="2800" i="0">
                                        <a:solidFill>
                                          <a:schemeClr val="tx1"/>
                                        </a:solidFill>
                                        <a:latin typeface="Cambria Math" panose="02040503050406030204" pitchFamily="18" charset="0"/>
                                        <a:ea typeface="Cambria Math" panose="02040503050406030204" pitchFamily="18" charset="0"/>
                                      </a:rPr>
                                      <m:t>100</m:t>
                                    </m:r>
                                  </m:den>
                                </m:f>
                              </m:oMath>
                            </m:oMathPara>
                          </a14:m>
                          <a:endParaRPr lang="en-GB" sz="2800" dirty="0">
                            <a:latin typeface="Cambria Math" panose="02040503050406030204" pitchFamily="18" charset="0"/>
                            <a:ea typeface="Cambria Math" panose="02040503050406030204" pitchFamily="18" charset="0"/>
                          </a:endParaRPr>
                        </a:p>
                      </a:txBody>
                      <a:tcPr marL="121940" marR="121940" marT="60970" marB="60970" anchor="ctr"/>
                    </a:tc>
                    <a:tc>
                      <a:txBody>
                        <a:bodyPr/>
                        <a:lstStyle/>
                        <a:p>
                          <a:pPr algn="ctr"/>
                          <a14:m>
                            <m:oMathPara xmlns:m="http://schemas.openxmlformats.org/officeDocument/2006/math">
                              <m:oMath>
                                <m:sSup>
                                  <m:sSupPr>
                                    <m:ctrlPr>
                                      <a:rPr lang="en-GB" sz="2800" i="1">
                                        <a:solidFill>
                                          <a:schemeClr val="tx1"/>
                                        </a:solidFill>
                                        <a:latin typeface="Cambria Math" panose="02040503050406030204" pitchFamily="18" charset="0"/>
                                        <a:ea typeface="Cambria Math" panose="02040503050406030204" pitchFamily="18" charset="0"/>
                                      </a:rPr>
                                    </m:ctrlPr>
                                  </m:sSupPr>
                                  <m:e>
                                    <m:d>
                                      <m:dPr>
                                        <m:ctrlPr>
                                          <a:rPr lang="en-GB" sz="2800" i="0">
                                            <a:solidFill>
                                              <a:schemeClr val="tx1"/>
                                            </a:solidFill>
                                            <a:latin typeface="Cambria Math" panose="02040503050406030204" pitchFamily="18" charset="0"/>
                                            <a:ea typeface="Cambria Math" panose="02040503050406030204" pitchFamily="18" charset="0"/>
                                          </a:rPr>
                                        </m:ctrlPr>
                                      </m:dPr>
                                      <m:e>
                                        <m:r>
                                          <m:rPr>
                                            <m:nor/>
                                          </m:rPr>
                                          <a:rPr lang="en-GB" sz="2800" i="0">
                                            <a:solidFill>
                                              <a:schemeClr val="tx1"/>
                                            </a:solidFill>
                                            <a:latin typeface="Cambria Math" panose="02040503050406030204" pitchFamily="18" charset="0"/>
                                            <a:ea typeface="Cambria Math" panose="02040503050406030204" pitchFamily="18" charset="0"/>
                                          </a:rPr>
                                          <m:t>−1.3</m:t>
                                        </m:r>
                                      </m:e>
                                    </m:d>
                                  </m:e>
                                  <m:sup>
                                    <m:r>
                                      <a:rPr lang="en-GB" sz="2800" b="0" i="1" smtClean="0">
                                        <a:latin typeface="Cambria Math" panose="02040503050406030204" pitchFamily="18" charset="0"/>
                                        <a:ea typeface="Cambria Math" panose="02040503050406030204" pitchFamily="18" charset="0"/>
                                      </a:rPr>
                                      <m:t>2</m:t>
                                    </m:r>
                                  </m:sup>
                                </m:sSup>
                              </m:oMath>
                            </m:oMathPara>
                          </a14:m>
                          <a:endParaRPr lang="en-GB" sz="2800" dirty="0">
                            <a:latin typeface="Cambria Math" panose="02040503050406030204" pitchFamily="18" charset="0"/>
                            <a:ea typeface="Cambria Math" panose="02040503050406030204" pitchFamily="18" charset="0"/>
                          </a:endParaRPr>
                        </a:p>
                      </a:txBody>
                      <a:tcPr marL="121940" marR="121940" marT="60970" marB="60970" anchor="ct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GB" sz="2800" b="0" i="1" smtClean="0">
                                    <a:solidFill>
                                      <a:schemeClr val="tx1"/>
                                    </a:solidFill>
                                    <a:latin typeface="Cambria Math" panose="02040503050406030204" pitchFamily="18" charset="0"/>
                                  </a:rPr>
                                  <m:t>−</m:t>
                                </m:r>
                                <m:sSup>
                                  <m:sSupPr>
                                    <m:ctrlPr>
                                      <a:rPr lang="en-GB" sz="2800" b="0" i="1" smtClean="0">
                                        <a:solidFill>
                                          <a:schemeClr val="tx1"/>
                                        </a:solidFill>
                                        <a:latin typeface="Cambria Math" panose="02040503050406030204" pitchFamily="18" charset="0"/>
                                      </a:rPr>
                                    </m:ctrlPr>
                                  </m:sSupPr>
                                  <m:e>
                                    <m:r>
                                      <a:rPr lang="en-GB" sz="2800" b="0" i="1" smtClean="0">
                                        <a:solidFill>
                                          <a:schemeClr val="tx1"/>
                                        </a:solidFill>
                                        <a:latin typeface="Cambria Math" panose="02040503050406030204" pitchFamily="18" charset="0"/>
                                      </a:rPr>
                                      <m:t>1.3</m:t>
                                    </m:r>
                                  </m:e>
                                  <m:sup>
                                    <m:r>
                                      <a:rPr lang="en-GB" sz="2800" b="0" i="1" smtClean="0">
                                        <a:solidFill>
                                          <a:schemeClr val="tx1"/>
                                        </a:solidFill>
                                        <a:latin typeface="Cambria Math" panose="02040503050406030204" pitchFamily="18" charset="0"/>
                                      </a:rPr>
                                      <m:t>2</m:t>
                                    </m:r>
                                  </m:sup>
                                </m:sSup>
                              </m:oMath>
                            </m:oMathPara>
                          </a14:m>
                          <a:endParaRPr lang="en-GB" sz="2800" dirty="0">
                            <a:solidFill>
                              <a:schemeClr val="tx1"/>
                            </a:solidFill>
                            <a:latin typeface="+mn-lt"/>
                          </a:endParaRPr>
                        </a:p>
                      </a:txBody>
                      <a:tcPr marL="121940" marR="121940" marT="60970" marB="60970" anchor="ctr"/>
                    </a:tc>
                    <a:extLst>
                      <a:ext uri="{0D108BD9-81ED-4DB2-BD59-A6C34878D82A}">
                        <a16:rowId xmlns:a16="http://schemas.microsoft.com/office/drawing/2014/main" val="1091675319"/>
                      </a:ext>
                    </a:extLst>
                  </a:tr>
                </a:tbl>
              </a:graphicData>
            </a:graphic>
          </p:graphicFrame>
        </mc:Choice>
        <mc:Fallback xmlns="">
          <p:graphicFrame>
            <p:nvGraphicFramePr>
              <p:cNvPr id="13" name="Table 12">
                <a:extLst>
                  <a:ext uri="{FF2B5EF4-FFF2-40B4-BE49-F238E27FC236}">
                    <a16:creationId xmlns:a16="http://schemas.microsoft.com/office/drawing/2014/main" id="{613139CE-F537-626D-CDD0-558503B992D8}"/>
                  </a:ext>
                </a:extLst>
              </p:cNvPr>
              <p:cNvGraphicFramePr>
                <a:graphicFrameLocks noGrp="1" noChangeAspect="1"/>
              </p:cNvGraphicFramePr>
              <p:nvPr>
                <p:extLst>
                  <p:ext uri="{D42A27DB-BD31-4B8C-83A1-F6EECF244321}">
                    <p14:modId xmlns:p14="http://schemas.microsoft.com/office/powerpoint/2010/main" val="2691432685"/>
                  </p:ext>
                </p:extLst>
              </p:nvPr>
            </p:nvGraphicFramePr>
            <p:xfrm>
              <a:off x="2471659" y="32958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2728434011"/>
                        </a:ext>
                      </a:extLst>
                    </a:gridCol>
                    <a:gridCol w="2208000">
                      <a:extLst>
                        <a:ext uri="{9D8B030D-6E8A-4147-A177-3AD203B41FA5}">
                          <a16:colId xmlns:a16="http://schemas.microsoft.com/office/drawing/2014/main" val="3453451273"/>
                        </a:ext>
                      </a:extLst>
                    </a:gridCol>
                    <a:gridCol w="2208000">
                      <a:extLst>
                        <a:ext uri="{9D8B030D-6E8A-4147-A177-3AD203B41FA5}">
                          <a16:colId xmlns:a16="http://schemas.microsoft.com/office/drawing/2014/main" val="2776511526"/>
                        </a:ext>
                      </a:extLst>
                    </a:gridCol>
                    <a:gridCol w="2208000">
                      <a:extLst>
                        <a:ext uri="{9D8B030D-6E8A-4147-A177-3AD203B41FA5}">
                          <a16:colId xmlns:a16="http://schemas.microsoft.com/office/drawing/2014/main" val="3521564447"/>
                        </a:ext>
                      </a:extLst>
                    </a:gridCol>
                  </a:tblGrid>
                  <a:tr h="1080000">
                    <a:tc>
                      <a:txBody>
                        <a:bodyPr/>
                        <a:lstStyle/>
                        <a:p>
                          <a:pPr algn="ctr"/>
                          <a:r>
                            <a:rPr lang="en-GB" sz="1800" b="1" dirty="0"/>
                            <a:t>B</a:t>
                          </a:r>
                        </a:p>
                      </a:txBody>
                      <a:tcPr marL="121940" marR="121940" marT="60970" marB="60970" anchor="ctr"/>
                    </a:tc>
                    <a:tc>
                      <a:txBody>
                        <a:bodyPr/>
                        <a:lstStyle/>
                        <a:p>
                          <a:endParaRPr lang="en-US"/>
                        </a:p>
                      </a:txBody>
                      <a:tcPr marL="121940" marR="121940" marT="60970" marB="60970" anchor="ctr">
                        <a:blipFill>
                          <a:blip r:embed="rId2"/>
                          <a:stretch>
                            <a:fillRect l="-26519" t="-562" r="-200829" b="-1124"/>
                          </a:stretch>
                        </a:blipFill>
                      </a:tcPr>
                    </a:tc>
                    <a:tc>
                      <a:txBody>
                        <a:bodyPr/>
                        <a:lstStyle/>
                        <a:p>
                          <a:endParaRPr lang="en-US"/>
                        </a:p>
                      </a:txBody>
                      <a:tcPr marL="121940" marR="121940" marT="60970" marB="60970" anchor="ctr">
                        <a:blipFill>
                          <a:blip r:embed="rId2"/>
                          <a:stretch>
                            <a:fillRect l="-126171" t="-562" r="-100275" b="-1124"/>
                          </a:stretch>
                        </a:blipFill>
                      </a:tcPr>
                    </a:tc>
                    <a:tc>
                      <a:txBody>
                        <a:bodyPr/>
                        <a:lstStyle/>
                        <a:p>
                          <a:endParaRPr lang="en-US"/>
                        </a:p>
                      </a:txBody>
                      <a:tcPr marL="121940" marR="121940" marT="60970" marB="60970" anchor="ctr">
                        <a:blipFill>
                          <a:blip r:embed="rId2"/>
                          <a:stretch>
                            <a:fillRect l="-226796" t="-562" r="-552" b="-1124"/>
                          </a:stretch>
                        </a:blipFill>
                      </a:tcPr>
                    </a:tc>
                    <a:extLst>
                      <a:ext uri="{0D108BD9-81ED-4DB2-BD59-A6C34878D82A}">
                        <a16:rowId xmlns:a16="http://schemas.microsoft.com/office/drawing/2014/main" val="1091675319"/>
                      </a:ext>
                    </a:extLst>
                  </a:tr>
                </a:tbl>
              </a:graphicData>
            </a:graphic>
          </p:graphicFrame>
        </mc:Fallback>
      </mc:AlternateContent>
      <p:sp>
        <p:nvSpPr>
          <p:cNvPr id="14" name="Rectangle 13">
            <a:extLst>
              <a:ext uri="{FF2B5EF4-FFF2-40B4-BE49-F238E27FC236}">
                <a16:creationId xmlns:a16="http://schemas.microsoft.com/office/drawing/2014/main" id="{23AC95EB-70CD-D7AA-2490-CBDDC46E9707}"/>
              </a:ext>
            </a:extLst>
          </p:cNvPr>
          <p:cNvSpPr>
            <a:spLocks noChangeAspect="1"/>
          </p:cNvSpPr>
          <p:nvPr/>
        </p:nvSpPr>
        <p:spPr>
          <a:xfrm>
            <a:off x="5255999" y="3294000"/>
            <a:ext cx="2198230" cy="10800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0881883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984B77-D7B8-C422-B24E-A242539F7D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968E71-E8BE-0C40-145D-157CA84BC4D2}"/>
              </a:ext>
            </a:extLst>
          </p:cNvPr>
          <p:cNvSpPr>
            <a:spLocks noGrp="1"/>
          </p:cNvSpPr>
          <p:nvPr>
            <p:ph type="title"/>
          </p:nvPr>
        </p:nvSpPr>
        <p:spPr/>
        <p:txBody>
          <a:bodyPr/>
          <a:lstStyle/>
          <a:p>
            <a:r>
              <a:rPr lang="en-GB" dirty="0"/>
              <a:t>Going Deeper: </a:t>
            </a:r>
            <a:r>
              <a:rPr lang="en-GB" dirty="0">
                <a:solidFill>
                  <a:srgbClr val="FF0000"/>
                </a:solidFill>
              </a:rPr>
              <a:t>ANSWER</a:t>
            </a:r>
          </a:p>
        </p:txBody>
      </p:sp>
      <p:sp>
        <p:nvSpPr>
          <p:cNvPr id="3" name="Text Placeholder 2">
            <a:extLst>
              <a:ext uri="{FF2B5EF4-FFF2-40B4-BE49-F238E27FC236}">
                <a16:creationId xmlns:a16="http://schemas.microsoft.com/office/drawing/2014/main" id="{6A9F1A6E-6577-F210-9AA5-8917624496CD}"/>
              </a:ext>
            </a:extLst>
          </p:cNvPr>
          <p:cNvSpPr>
            <a:spLocks noGrp="1"/>
          </p:cNvSpPr>
          <p:nvPr>
            <p:ph type="body" idx="1"/>
          </p:nvPr>
        </p:nvSpPr>
        <p:spPr/>
        <p:txBody>
          <a:bodyPr/>
          <a:lstStyle/>
          <a:p>
            <a:pPr marL="101600" indent="0">
              <a:buNone/>
            </a:pPr>
            <a:r>
              <a:rPr lang="en-GB" sz="2400" b="1" dirty="0"/>
              <a:t>Why was this the odd one out? Why did this input give a different answer?</a:t>
            </a:r>
          </a:p>
        </p:txBody>
      </p:sp>
      <p:sp>
        <p:nvSpPr>
          <p:cNvPr id="4" name="Slide Number Placeholder 3">
            <a:extLst>
              <a:ext uri="{FF2B5EF4-FFF2-40B4-BE49-F238E27FC236}">
                <a16:creationId xmlns:a16="http://schemas.microsoft.com/office/drawing/2014/main" id="{DD7CC4C5-84D1-2C29-D7B1-1CF321F5C94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6</a:t>
            </a:fld>
            <a:endParaRPr lang="en-GB"/>
          </a:p>
        </p:txBody>
      </p:sp>
      <mc:AlternateContent xmlns:mc="http://schemas.openxmlformats.org/markup-compatibility/2006" xmlns:a14="http://schemas.microsoft.com/office/drawing/2010/main">
        <mc:Choice Requires="a14">
          <p:graphicFrame>
            <p:nvGraphicFramePr>
              <p:cNvPr id="13" name="Table 12">
                <a:extLst>
                  <a:ext uri="{FF2B5EF4-FFF2-40B4-BE49-F238E27FC236}">
                    <a16:creationId xmlns:a16="http://schemas.microsoft.com/office/drawing/2014/main" id="{CEF66338-E613-E729-24E2-9E08169B277A}"/>
                  </a:ext>
                </a:extLst>
              </p:cNvPr>
              <p:cNvGraphicFramePr>
                <a:graphicFrameLocks noGrp="1" noChangeAspect="1"/>
              </p:cNvGraphicFramePr>
              <p:nvPr/>
            </p:nvGraphicFramePr>
            <p:xfrm>
              <a:off x="2471659" y="32958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2728434011"/>
                        </a:ext>
                      </a:extLst>
                    </a:gridCol>
                    <a:gridCol w="2208000">
                      <a:extLst>
                        <a:ext uri="{9D8B030D-6E8A-4147-A177-3AD203B41FA5}">
                          <a16:colId xmlns:a16="http://schemas.microsoft.com/office/drawing/2014/main" val="3453451273"/>
                        </a:ext>
                      </a:extLst>
                    </a:gridCol>
                    <a:gridCol w="2208000">
                      <a:extLst>
                        <a:ext uri="{9D8B030D-6E8A-4147-A177-3AD203B41FA5}">
                          <a16:colId xmlns:a16="http://schemas.microsoft.com/office/drawing/2014/main" val="2776511526"/>
                        </a:ext>
                      </a:extLst>
                    </a:gridCol>
                    <a:gridCol w="2208000">
                      <a:extLst>
                        <a:ext uri="{9D8B030D-6E8A-4147-A177-3AD203B41FA5}">
                          <a16:colId xmlns:a16="http://schemas.microsoft.com/office/drawing/2014/main" val="3521564447"/>
                        </a:ext>
                      </a:extLst>
                    </a:gridCol>
                  </a:tblGrid>
                  <a:tr h="1080000">
                    <a:tc>
                      <a:txBody>
                        <a:bodyPr/>
                        <a:lstStyle/>
                        <a:p>
                          <a:pPr algn="ctr"/>
                          <a:r>
                            <a:rPr lang="en-GB" sz="1800" b="1" dirty="0"/>
                            <a:t>B</a:t>
                          </a:r>
                        </a:p>
                      </a:txBody>
                      <a:tcPr marL="121940" marR="121940" marT="60970" marB="60970" anchor="ctr"/>
                    </a:tc>
                    <a:tc>
                      <a:txBody>
                        <a:bodyPr/>
                        <a:lstStyle/>
                        <a:p>
                          <a:pPr algn="ctr"/>
                          <a14:m>
                            <m:oMathPara xmlns:m="http://schemas.openxmlformats.org/officeDocument/2006/math">
                              <m:oMath>
                                <m:r>
                                  <m:rPr>
                                    <m:nor/>
                                  </m:rPr>
                                  <a:rPr lang="en-GB" sz="2800" i="0" smtClean="0">
                                    <a:solidFill>
                                      <a:schemeClr val="tx1"/>
                                    </a:solidFill>
                                    <a:latin typeface="Cambria Math" panose="02040503050406030204" pitchFamily="18" charset="0"/>
                                    <a:ea typeface="Cambria Math" panose="02040503050406030204" pitchFamily="18" charset="0"/>
                                  </a:rPr>
                                  <m:t>−</m:t>
                                </m:r>
                                <m:f>
                                  <m:fPr>
                                    <m:ctrlPr>
                                      <a:rPr lang="en-GB" sz="2800" i="0">
                                        <a:solidFill>
                                          <a:schemeClr val="tx1"/>
                                        </a:solidFill>
                                        <a:latin typeface="Cambria Math" panose="02040503050406030204" pitchFamily="18" charset="0"/>
                                        <a:ea typeface="Cambria Math" panose="02040503050406030204" pitchFamily="18" charset="0"/>
                                      </a:rPr>
                                    </m:ctrlPr>
                                  </m:fPr>
                                  <m:num>
                                    <m:r>
                                      <m:rPr>
                                        <m:nor/>
                                      </m:rPr>
                                      <a:rPr lang="en-GB" sz="2800" i="0">
                                        <a:solidFill>
                                          <a:schemeClr val="tx1"/>
                                        </a:solidFill>
                                        <a:latin typeface="Cambria Math" panose="02040503050406030204" pitchFamily="18" charset="0"/>
                                        <a:ea typeface="Cambria Math" panose="02040503050406030204" pitchFamily="18" charset="0"/>
                                      </a:rPr>
                                      <m:t>169</m:t>
                                    </m:r>
                                  </m:num>
                                  <m:den>
                                    <m:r>
                                      <m:rPr>
                                        <m:nor/>
                                      </m:rPr>
                                      <a:rPr lang="en-GB" sz="2800" i="0">
                                        <a:solidFill>
                                          <a:schemeClr val="tx1"/>
                                        </a:solidFill>
                                        <a:latin typeface="Cambria Math" panose="02040503050406030204" pitchFamily="18" charset="0"/>
                                        <a:ea typeface="Cambria Math" panose="02040503050406030204" pitchFamily="18" charset="0"/>
                                      </a:rPr>
                                      <m:t>100</m:t>
                                    </m:r>
                                  </m:den>
                                </m:f>
                              </m:oMath>
                            </m:oMathPara>
                          </a14:m>
                          <a:endParaRPr lang="en-GB" sz="2800" dirty="0">
                            <a:latin typeface="Cambria Math" panose="02040503050406030204" pitchFamily="18" charset="0"/>
                            <a:ea typeface="Cambria Math" panose="02040503050406030204" pitchFamily="18" charset="0"/>
                          </a:endParaRPr>
                        </a:p>
                      </a:txBody>
                      <a:tcPr marL="121940" marR="121940" marT="60970" marB="60970" anchor="ctr"/>
                    </a:tc>
                    <a:tc>
                      <a:txBody>
                        <a:bodyPr/>
                        <a:lstStyle/>
                        <a:p>
                          <a:pPr algn="ctr"/>
                          <a14:m>
                            <m:oMathPara xmlns:m="http://schemas.openxmlformats.org/officeDocument/2006/math">
                              <m:oMath>
                                <m:sSup>
                                  <m:sSupPr>
                                    <m:ctrlPr>
                                      <a:rPr lang="en-GB" sz="2800" i="1">
                                        <a:solidFill>
                                          <a:schemeClr val="tx1"/>
                                        </a:solidFill>
                                        <a:latin typeface="Cambria Math" panose="02040503050406030204" pitchFamily="18" charset="0"/>
                                        <a:ea typeface="Cambria Math" panose="02040503050406030204" pitchFamily="18" charset="0"/>
                                      </a:rPr>
                                    </m:ctrlPr>
                                  </m:sSupPr>
                                  <m:e>
                                    <m:d>
                                      <m:dPr>
                                        <m:ctrlPr>
                                          <a:rPr lang="en-GB" sz="2800" i="0">
                                            <a:solidFill>
                                              <a:schemeClr val="tx1"/>
                                            </a:solidFill>
                                            <a:latin typeface="Cambria Math" panose="02040503050406030204" pitchFamily="18" charset="0"/>
                                            <a:ea typeface="Cambria Math" panose="02040503050406030204" pitchFamily="18" charset="0"/>
                                          </a:rPr>
                                        </m:ctrlPr>
                                      </m:dPr>
                                      <m:e>
                                        <m:r>
                                          <m:rPr>
                                            <m:nor/>
                                          </m:rPr>
                                          <a:rPr lang="en-GB" sz="2800" i="0">
                                            <a:solidFill>
                                              <a:schemeClr val="tx1"/>
                                            </a:solidFill>
                                            <a:latin typeface="Cambria Math" panose="02040503050406030204" pitchFamily="18" charset="0"/>
                                            <a:ea typeface="Cambria Math" panose="02040503050406030204" pitchFamily="18" charset="0"/>
                                          </a:rPr>
                                          <m:t>−1.3</m:t>
                                        </m:r>
                                      </m:e>
                                    </m:d>
                                  </m:e>
                                  <m:sup>
                                    <m:r>
                                      <a:rPr lang="en-GB" sz="2800" b="0" i="1" smtClean="0">
                                        <a:latin typeface="Cambria Math" panose="02040503050406030204" pitchFamily="18" charset="0"/>
                                        <a:ea typeface="Cambria Math" panose="02040503050406030204" pitchFamily="18" charset="0"/>
                                      </a:rPr>
                                      <m:t>2</m:t>
                                    </m:r>
                                  </m:sup>
                                </m:sSup>
                              </m:oMath>
                            </m:oMathPara>
                          </a14:m>
                          <a:endParaRPr lang="en-GB" sz="2800" dirty="0">
                            <a:latin typeface="Cambria Math" panose="02040503050406030204" pitchFamily="18" charset="0"/>
                            <a:ea typeface="Cambria Math" panose="02040503050406030204" pitchFamily="18" charset="0"/>
                          </a:endParaRPr>
                        </a:p>
                      </a:txBody>
                      <a:tcPr marL="121940" marR="121940" marT="60970" marB="60970" anchor="ctr"/>
                    </a:tc>
                    <a:tc>
                      <a:txBody>
                        <a:bodyPr/>
                        <a:lstStyle/>
                        <a:p>
                          <a:pPr marL="0" marR="0" lvl="0" indent="0" algn="ctr" defTabSz="898039" rtl="0" eaLnBrk="1" fontAlgn="auto" latinLnBrk="0" hangingPunct="1">
                            <a:lnSpc>
                              <a:spcPct val="100000"/>
                            </a:lnSpc>
                            <a:spcBef>
                              <a:spcPts val="0"/>
                            </a:spcBef>
                            <a:spcAft>
                              <a:spcPts val="0"/>
                            </a:spcAft>
                            <a:buClrTx/>
                            <a:buSzTx/>
                            <a:buFontTx/>
                            <a:buNone/>
                            <a:tabLst/>
                            <a:defRPr/>
                          </a:pPr>
                          <a14:m>
                            <m:oMathPara xmlns:m="http://schemas.openxmlformats.org/officeDocument/2006/math">
                              <m:oMath>
                                <m:r>
                                  <a:rPr lang="en-GB" sz="2800" b="0" i="1" smtClean="0">
                                    <a:solidFill>
                                      <a:schemeClr val="tx1"/>
                                    </a:solidFill>
                                    <a:latin typeface="Cambria Math" panose="02040503050406030204" pitchFamily="18" charset="0"/>
                                  </a:rPr>
                                  <m:t>−</m:t>
                                </m:r>
                                <m:sSup>
                                  <m:sSupPr>
                                    <m:ctrlPr>
                                      <a:rPr lang="en-GB" sz="2800" b="0" i="1" smtClean="0">
                                        <a:solidFill>
                                          <a:schemeClr val="tx1"/>
                                        </a:solidFill>
                                        <a:latin typeface="Cambria Math" panose="02040503050406030204" pitchFamily="18" charset="0"/>
                                      </a:rPr>
                                    </m:ctrlPr>
                                  </m:sSupPr>
                                  <m:e>
                                    <m:r>
                                      <a:rPr lang="en-GB" sz="2800" b="0" i="1" smtClean="0">
                                        <a:solidFill>
                                          <a:schemeClr val="tx1"/>
                                        </a:solidFill>
                                        <a:latin typeface="Cambria Math" panose="02040503050406030204" pitchFamily="18" charset="0"/>
                                      </a:rPr>
                                      <m:t>1.3</m:t>
                                    </m:r>
                                  </m:e>
                                  <m:sup>
                                    <m:r>
                                      <a:rPr lang="en-GB" sz="2800" b="0" i="1" smtClean="0">
                                        <a:solidFill>
                                          <a:schemeClr val="tx1"/>
                                        </a:solidFill>
                                        <a:latin typeface="Cambria Math" panose="02040503050406030204" pitchFamily="18" charset="0"/>
                                      </a:rPr>
                                      <m:t>2</m:t>
                                    </m:r>
                                  </m:sup>
                                </m:sSup>
                              </m:oMath>
                            </m:oMathPara>
                          </a14:m>
                          <a:endParaRPr lang="en-GB" sz="2800" dirty="0">
                            <a:solidFill>
                              <a:schemeClr val="tx1"/>
                            </a:solidFill>
                            <a:latin typeface="+mn-lt"/>
                          </a:endParaRPr>
                        </a:p>
                      </a:txBody>
                      <a:tcPr marL="121940" marR="121940" marT="60970" marB="60970" anchor="ctr"/>
                    </a:tc>
                    <a:extLst>
                      <a:ext uri="{0D108BD9-81ED-4DB2-BD59-A6C34878D82A}">
                        <a16:rowId xmlns:a16="http://schemas.microsoft.com/office/drawing/2014/main" val="1091675319"/>
                      </a:ext>
                    </a:extLst>
                  </a:tr>
                </a:tbl>
              </a:graphicData>
            </a:graphic>
          </p:graphicFrame>
        </mc:Choice>
        <mc:Fallback xmlns="">
          <p:graphicFrame>
            <p:nvGraphicFramePr>
              <p:cNvPr id="13" name="Table 12">
                <a:extLst>
                  <a:ext uri="{FF2B5EF4-FFF2-40B4-BE49-F238E27FC236}">
                    <a16:creationId xmlns:a16="http://schemas.microsoft.com/office/drawing/2014/main" id="{CEF66338-E613-E729-24E2-9E08169B277A}"/>
                  </a:ext>
                </a:extLst>
              </p:cNvPr>
              <p:cNvGraphicFramePr>
                <a:graphicFrameLocks noGrp="1" noChangeAspect="1"/>
              </p:cNvGraphicFramePr>
              <p:nvPr/>
            </p:nvGraphicFramePr>
            <p:xfrm>
              <a:off x="2471659" y="32958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2728434011"/>
                        </a:ext>
                      </a:extLst>
                    </a:gridCol>
                    <a:gridCol w="2208000">
                      <a:extLst>
                        <a:ext uri="{9D8B030D-6E8A-4147-A177-3AD203B41FA5}">
                          <a16:colId xmlns:a16="http://schemas.microsoft.com/office/drawing/2014/main" val="3453451273"/>
                        </a:ext>
                      </a:extLst>
                    </a:gridCol>
                    <a:gridCol w="2208000">
                      <a:extLst>
                        <a:ext uri="{9D8B030D-6E8A-4147-A177-3AD203B41FA5}">
                          <a16:colId xmlns:a16="http://schemas.microsoft.com/office/drawing/2014/main" val="2776511526"/>
                        </a:ext>
                      </a:extLst>
                    </a:gridCol>
                    <a:gridCol w="2208000">
                      <a:extLst>
                        <a:ext uri="{9D8B030D-6E8A-4147-A177-3AD203B41FA5}">
                          <a16:colId xmlns:a16="http://schemas.microsoft.com/office/drawing/2014/main" val="3521564447"/>
                        </a:ext>
                      </a:extLst>
                    </a:gridCol>
                  </a:tblGrid>
                  <a:tr h="1080000">
                    <a:tc>
                      <a:txBody>
                        <a:bodyPr/>
                        <a:lstStyle/>
                        <a:p>
                          <a:pPr algn="ctr"/>
                          <a:r>
                            <a:rPr lang="en-GB" sz="1800" b="1" dirty="0"/>
                            <a:t>B</a:t>
                          </a:r>
                        </a:p>
                      </a:txBody>
                      <a:tcPr marL="121940" marR="121940" marT="60970" marB="60970" anchor="ctr"/>
                    </a:tc>
                    <a:tc>
                      <a:txBody>
                        <a:bodyPr/>
                        <a:lstStyle/>
                        <a:p>
                          <a:endParaRPr lang="en-US"/>
                        </a:p>
                      </a:txBody>
                      <a:tcPr marL="121940" marR="121940" marT="60970" marB="60970" anchor="ctr">
                        <a:blipFill>
                          <a:blip r:embed="rId2"/>
                          <a:stretch>
                            <a:fillRect l="-26519" t="-562" r="-200829" b="-1124"/>
                          </a:stretch>
                        </a:blipFill>
                      </a:tcPr>
                    </a:tc>
                    <a:tc>
                      <a:txBody>
                        <a:bodyPr/>
                        <a:lstStyle/>
                        <a:p>
                          <a:endParaRPr lang="en-US"/>
                        </a:p>
                      </a:txBody>
                      <a:tcPr marL="121940" marR="121940" marT="60970" marB="60970" anchor="ctr">
                        <a:blipFill>
                          <a:blip r:embed="rId2"/>
                          <a:stretch>
                            <a:fillRect l="-126171" t="-562" r="-100275" b="-1124"/>
                          </a:stretch>
                        </a:blipFill>
                      </a:tcPr>
                    </a:tc>
                    <a:tc>
                      <a:txBody>
                        <a:bodyPr/>
                        <a:lstStyle/>
                        <a:p>
                          <a:endParaRPr lang="en-US"/>
                        </a:p>
                      </a:txBody>
                      <a:tcPr marL="121940" marR="121940" marT="60970" marB="60970" anchor="ctr">
                        <a:blipFill>
                          <a:blip r:embed="rId2"/>
                          <a:stretch>
                            <a:fillRect l="-226796" t="-562" r="-552" b="-1124"/>
                          </a:stretch>
                        </a:blipFill>
                      </a:tcPr>
                    </a:tc>
                    <a:extLst>
                      <a:ext uri="{0D108BD9-81ED-4DB2-BD59-A6C34878D82A}">
                        <a16:rowId xmlns:a16="http://schemas.microsoft.com/office/drawing/2014/main" val="1091675319"/>
                      </a:ext>
                    </a:extLst>
                  </a:tr>
                </a:tbl>
              </a:graphicData>
            </a:graphic>
          </p:graphicFrame>
        </mc:Fallback>
      </mc:AlternateContent>
      <p:sp>
        <p:nvSpPr>
          <p:cNvPr id="14" name="Rectangle 13">
            <a:extLst>
              <a:ext uri="{FF2B5EF4-FFF2-40B4-BE49-F238E27FC236}">
                <a16:creationId xmlns:a16="http://schemas.microsoft.com/office/drawing/2014/main" id="{68A42C99-EA69-8541-1469-E489AEDA81F4}"/>
              </a:ext>
            </a:extLst>
          </p:cNvPr>
          <p:cNvSpPr>
            <a:spLocks noChangeAspect="1"/>
          </p:cNvSpPr>
          <p:nvPr/>
        </p:nvSpPr>
        <p:spPr>
          <a:xfrm>
            <a:off x="5255999" y="3294000"/>
            <a:ext cx="2202480" cy="108208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586494A3-6497-6F41-6891-E90AA1FE951E}"/>
              </a:ext>
            </a:extLst>
          </p:cNvPr>
          <p:cNvSpPr txBox="1"/>
          <p:nvPr/>
        </p:nvSpPr>
        <p:spPr>
          <a:xfrm>
            <a:off x="3253997" y="4645935"/>
            <a:ext cx="6097280" cy="1569660"/>
          </a:xfrm>
          <a:prstGeom prst="rect">
            <a:avLst/>
          </a:prstGeom>
          <a:noFill/>
        </p:spPr>
        <p:txBody>
          <a:bodyPr wrap="square">
            <a:spAutoFit/>
          </a:bodyPr>
          <a:lstStyle/>
          <a:p>
            <a:pPr algn="ctr"/>
            <a:r>
              <a:rPr lang="en-GB" sz="2400" dirty="0">
                <a:solidFill>
                  <a:srgbClr val="FF0000"/>
                </a:solidFill>
                <a:latin typeface="Arial" panose="020B0604020202020204" pitchFamily="34" charset="0"/>
                <a:cs typeface="Arial" panose="020B0604020202020204" pitchFamily="34" charset="0"/>
              </a:rPr>
              <a:t>All calculators follow the order of operations. By including brackets, we are telling the calculator that we want to square </a:t>
            </a:r>
            <a:r>
              <a:rPr lang="en-GB" sz="2400" i="1" dirty="0">
                <a:solidFill>
                  <a:srgbClr val="FF0000"/>
                </a:solidFill>
                <a:latin typeface="Arial" panose="020B0604020202020204" pitchFamily="34" charset="0"/>
                <a:cs typeface="Arial" panose="020B0604020202020204" pitchFamily="34" charset="0"/>
              </a:rPr>
              <a:t>negative</a:t>
            </a:r>
            <a:r>
              <a:rPr lang="en-GB" sz="2400" dirty="0">
                <a:solidFill>
                  <a:srgbClr val="FF0000"/>
                </a:solidFill>
                <a:latin typeface="Arial" panose="020B0604020202020204" pitchFamily="34" charset="0"/>
                <a:cs typeface="Arial" panose="020B0604020202020204" pitchFamily="34" charset="0"/>
              </a:rPr>
              <a:t> 1.3. </a:t>
            </a:r>
          </a:p>
        </p:txBody>
      </p:sp>
    </p:spTree>
    <p:extLst>
      <p:ext uri="{BB962C8B-B14F-4D97-AF65-F5344CB8AC3E}">
        <p14:creationId xmlns:p14="http://schemas.microsoft.com/office/powerpoint/2010/main" val="2032561587"/>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C3A01-AE51-17FC-3986-7C5747F3BD7C}"/>
              </a:ext>
            </a:extLst>
          </p:cNvPr>
          <p:cNvSpPr>
            <a:spLocks noGrp="1"/>
          </p:cNvSpPr>
          <p:nvPr>
            <p:ph type="title"/>
          </p:nvPr>
        </p:nvSpPr>
        <p:spPr/>
        <p:txBody>
          <a:bodyPr/>
          <a:lstStyle/>
          <a:p>
            <a:r>
              <a:rPr lang="en-GB"/>
              <a:t>Going Deeper</a:t>
            </a:r>
          </a:p>
        </p:txBody>
      </p:sp>
      <p:sp>
        <p:nvSpPr>
          <p:cNvPr id="3" name="Text Placeholder 2">
            <a:extLst>
              <a:ext uri="{FF2B5EF4-FFF2-40B4-BE49-F238E27FC236}">
                <a16:creationId xmlns:a16="http://schemas.microsoft.com/office/drawing/2014/main" id="{DF7D5B8C-CE80-6D1B-5626-85F75248B68B}"/>
              </a:ext>
            </a:extLst>
          </p:cNvPr>
          <p:cNvSpPr>
            <a:spLocks noGrp="1"/>
          </p:cNvSpPr>
          <p:nvPr>
            <p:ph type="body" idx="1"/>
          </p:nvPr>
        </p:nvSpPr>
        <p:spPr/>
        <p:txBody>
          <a:bodyPr/>
          <a:lstStyle/>
          <a:p>
            <a:pPr marL="101600" indent="0" algn="ctr">
              <a:buNone/>
            </a:pPr>
            <a:r>
              <a:rPr lang="en-GB" sz="2400" b="1" dirty="0"/>
              <a:t>Why was this the odd one out? Why did this input give a different answer?</a:t>
            </a:r>
          </a:p>
          <a:p>
            <a:pPr marL="101600" indent="0" algn="ctr">
              <a:buNone/>
            </a:pPr>
            <a:endParaRPr lang="en-GB" sz="2400" b="1" dirty="0"/>
          </a:p>
          <a:p>
            <a:pPr marL="101600" indent="0" algn="ctr">
              <a:buNone/>
            </a:pPr>
            <a:r>
              <a:rPr lang="en-GB" sz="2400" b="1" dirty="0"/>
              <a:t>Can you change one thing that would give the same answer as the final two calculations?</a:t>
            </a:r>
          </a:p>
        </p:txBody>
      </p:sp>
      <p:sp>
        <p:nvSpPr>
          <p:cNvPr id="4" name="Slide Number Placeholder 3">
            <a:extLst>
              <a:ext uri="{FF2B5EF4-FFF2-40B4-BE49-F238E27FC236}">
                <a16:creationId xmlns:a16="http://schemas.microsoft.com/office/drawing/2014/main" id="{52BDC236-FB43-0FB6-7B52-B02AD5EDCDE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7</a:t>
            </a:fld>
            <a:endParaRPr lang="en-GB"/>
          </a:p>
        </p:txBody>
      </p:sp>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BDFB42A6-AF6B-C5AF-91F1-4DE2982AC76D}"/>
                  </a:ext>
                </a:extLst>
              </p:cNvPr>
              <p:cNvGraphicFramePr>
                <a:graphicFrameLocks noGrp="1" noChangeAspect="1"/>
              </p:cNvGraphicFramePr>
              <p:nvPr>
                <p:extLst>
                  <p:ext uri="{D42A27DB-BD31-4B8C-83A1-F6EECF244321}">
                    <p14:modId xmlns:p14="http://schemas.microsoft.com/office/powerpoint/2010/main" val="1542044801"/>
                  </p:ext>
                </p:extLst>
              </p:nvPr>
            </p:nvGraphicFramePr>
            <p:xfrm>
              <a:off x="2473200" y="32976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3976639079"/>
                        </a:ext>
                      </a:extLst>
                    </a:gridCol>
                    <a:gridCol w="2208000">
                      <a:extLst>
                        <a:ext uri="{9D8B030D-6E8A-4147-A177-3AD203B41FA5}">
                          <a16:colId xmlns:a16="http://schemas.microsoft.com/office/drawing/2014/main" val="1115336423"/>
                        </a:ext>
                      </a:extLst>
                    </a:gridCol>
                    <a:gridCol w="2208000">
                      <a:extLst>
                        <a:ext uri="{9D8B030D-6E8A-4147-A177-3AD203B41FA5}">
                          <a16:colId xmlns:a16="http://schemas.microsoft.com/office/drawing/2014/main" val="814391303"/>
                        </a:ext>
                      </a:extLst>
                    </a:gridCol>
                    <a:gridCol w="2208000">
                      <a:extLst>
                        <a:ext uri="{9D8B030D-6E8A-4147-A177-3AD203B41FA5}">
                          <a16:colId xmlns:a16="http://schemas.microsoft.com/office/drawing/2014/main" val="3900999165"/>
                        </a:ext>
                      </a:extLst>
                    </a:gridCol>
                  </a:tblGrid>
                  <a:tr h="1080000">
                    <a:tc>
                      <a:txBody>
                        <a:bodyPr/>
                        <a:lstStyle/>
                        <a:p>
                          <a:pPr algn="ctr"/>
                          <a:r>
                            <a:rPr lang="en-GB" sz="2500" b="1" dirty="0"/>
                            <a:t>E</a:t>
                          </a:r>
                        </a:p>
                      </a:txBody>
                      <a:tcPr marL="121920" marR="121920" marT="60960" marB="60960" anchor="ctr"/>
                    </a:tc>
                    <a:tc>
                      <a:txBody>
                        <a:bodyPr/>
                        <a:lstStyle/>
                        <a:p>
                          <a:pPr algn="ctr"/>
                          <a14:m>
                            <m:oMathPara xmlns:m="http://schemas.openxmlformats.org/officeDocument/2006/math">
                              <m:oMath>
                                <m:f>
                                  <m:fPr>
                                    <m:ctrlPr>
                                      <a:rPr lang="en-GB" sz="2300" b="0" i="1" smtClean="0">
                                        <a:latin typeface="Cambria Math" panose="02040503050406030204" pitchFamily="18" charset="0"/>
                                      </a:rPr>
                                    </m:ctrlPr>
                                  </m:fPr>
                                  <m:num>
                                    <m:r>
                                      <a:rPr lang="en-GB" sz="2300" b="0" i="1" smtClean="0">
                                        <a:latin typeface="Cambria Math" panose="02040503050406030204" pitchFamily="18" charset="0"/>
                                      </a:rPr>
                                      <m:t>3</m:t>
                                    </m:r>
                                    <m:r>
                                      <a:rPr lang="en-GB" sz="2300" b="0" i="1" smtClean="0">
                                        <a:latin typeface="Cambria Math" panose="02040503050406030204" pitchFamily="18" charset="0"/>
                                        <a:ea typeface="Cambria Math" panose="02040503050406030204" pitchFamily="18" charset="0"/>
                                      </a:rPr>
                                      <m:t>×5</m:t>
                                    </m:r>
                                  </m:num>
                                  <m:den>
                                    <m:r>
                                      <a:rPr lang="en-GB" sz="2300" b="0" i="1" smtClean="0">
                                        <a:latin typeface="Cambria Math" panose="02040503050406030204" pitchFamily="18" charset="0"/>
                                      </a:rPr>
                                      <m:t>8</m:t>
                                    </m:r>
                                  </m:den>
                                </m:f>
                                <m:r>
                                  <a:rPr lang="en-GB" sz="2300" i="1" smtClean="0">
                                    <a:latin typeface="Cambria Math" panose="02040503050406030204" pitchFamily="18" charset="0"/>
                                    <a:ea typeface="Cambria Math" panose="02040503050406030204" pitchFamily="18" charset="0"/>
                                  </a:rPr>
                                  <m:t>×</m:t>
                                </m:r>
                                <m:r>
                                  <a:rPr lang="en-GB" sz="2300" b="0" i="1" smtClean="0">
                                    <a:latin typeface="Cambria Math" panose="02040503050406030204" pitchFamily="18" charset="0"/>
                                    <a:ea typeface="Cambria Math" panose="02040503050406030204" pitchFamily="18" charset="0"/>
                                  </a:rPr>
                                  <m:t>9</m:t>
                                </m:r>
                              </m:oMath>
                            </m:oMathPara>
                          </a14:m>
                          <a:endParaRPr lang="en-GB" sz="2300" dirty="0"/>
                        </a:p>
                      </a:txBody>
                      <a:tcPr marL="121920" marR="121920" marT="60960" marB="60960" anchor="ctr"/>
                    </a:tc>
                    <a:tc>
                      <a:txBody>
                        <a:bodyPr/>
                        <a:lstStyle/>
                        <a:p>
                          <a:pPr algn="ctr"/>
                          <a14:m>
                            <m:oMathPara xmlns:m="http://schemas.openxmlformats.org/officeDocument/2006/math">
                              <m:oMath>
                                <m:f>
                                  <m:fPr>
                                    <m:ctrlPr>
                                      <a:rPr lang="en-GB" sz="2300" b="0" i="1" smtClean="0">
                                        <a:latin typeface="Cambria Math" panose="02040503050406030204" pitchFamily="18" charset="0"/>
                                      </a:rPr>
                                    </m:ctrlPr>
                                  </m:fPr>
                                  <m:num>
                                    <m:r>
                                      <a:rPr lang="en-GB" sz="2300" b="0" i="1" smtClean="0">
                                        <a:latin typeface="Cambria Math" panose="02040503050406030204" pitchFamily="18" charset="0"/>
                                      </a:rPr>
                                      <m:t>5</m:t>
                                    </m:r>
                                    <m:r>
                                      <a:rPr lang="en-GB" sz="2300" b="0" i="1" smtClean="0">
                                        <a:latin typeface="Cambria Math" panose="02040503050406030204" pitchFamily="18" charset="0"/>
                                        <a:ea typeface="Cambria Math" panose="02040503050406030204" pitchFamily="18" charset="0"/>
                                      </a:rPr>
                                      <m:t>×3</m:t>
                                    </m:r>
                                  </m:num>
                                  <m:den>
                                    <m:r>
                                      <a:rPr lang="en-GB" sz="2300" b="0" i="1" smtClean="0">
                                        <a:latin typeface="Cambria Math" panose="02040503050406030204" pitchFamily="18" charset="0"/>
                                      </a:rPr>
                                      <m:t>8</m:t>
                                    </m:r>
                                    <m:r>
                                      <a:rPr lang="en-GB" sz="2300" b="0" i="1" smtClean="0">
                                        <a:latin typeface="Cambria Math" panose="02040503050406030204" pitchFamily="18" charset="0"/>
                                        <a:ea typeface="Cambria Math" panose="02040503050406030204" pitchFamily="18" charset="0"/>
                                      </a:rPr>
                                      <m:t>×9</m:t>
                                    </m:r>
                                  </m:den>
                                </m:f>
                              </m:oMath>
                            </m:oMathPara>
                          </a14:m>
                          <a:endParaRPr lang="en-GB" sz="2300" dirty="0"/>
                        </a:p>
                      </a:txBody>
                      <a:tcPr marL="121920" marR="121920" marT="60960" marB="60960" anchor="ctr"/>
                    </a:tc>
                    <a:tc>
                      <a:txBody>
                        <a:bodyPr/>
                        <a:lstStyle/>
                        <a:p>
                          <a:pPr algn="ctr"/>
                          <a14:m>
                            <m:oMathPara xmlns:m="http://schemas.openxmlformats.org/officeDocument/2006/math">
                              <m:oMath>
                                <m:f>
                                  <m:fPr>
                                    <m:ctrlPr>
                                      <a:rPr lang="en-GB" sz="2300" b="0" i="1" smtClean="0">
                                        <a:latin typeface="Cambria Math" panose="02040503050406030204" pitchFamily="18" charset="0"/>
                                      </a:rPr>
                                    </m:ctrlPr>
                                  </m:fPr>
                                  <m:num>
                                    <m:r>
                                      <a:rPr lang="en-GB" sz="2300" b="0" i="1" smtClean="0">
                                        <a:latin typeface="Cambria Math" panose="02040503050406030204" pitchFamily="18" charset="0"/>
                                      </a:rPr>
                                      <m:t>3</m:t>
                                    </m:r>
                                  </m:num>
                                  <m:den>
                                    <m:r>
                                      <a:rPr lang="en-GB" sz="2300" b="0" i="1" smtClean="0">
                                        <a:latin typeface="Cambria Math" panose="02040503050406030204" pitchFamily="18" charset="0"/>
                                      </a:rPr>
                                      <m:t>8</m:t>
                                    </m:r>
                                  </m:den>
                                </m:f>
                                <m:r>
                                  <a:rPr lang="en-GB" sz="2300" i="1" smtClean="0">
                                    <a:latin typeface="Cambria Math" panose="02040503050406030204" pitchFamily="18" charset="0"/>
                                    <a:ea typeface="Cambria Math" panose="02040503050406030204" pitchFamily="18" charset="0"/>
                                  </a:rPr>
                                  <m:t>×</m:t>
                                </m:r>
                                <m:f>
                                  <m:fPr>
                                    <m:ctrlPr>
                                      <a:rPr lang="en-GB" sz="2300" b="0" i="1" smtClean="0">
                                        <a:latin typeface="Cambria Math" panose="02040503050406030204" pitchFamily="18" charset="0"/>
                                        <a:ea typeface="Cambria Math" panose="02040503050406030204" pitchFamily="18" charset="0"/>
                                      </a:rPr>
                                    </m:ctrlPr>
                                  </m:fPr>
                                  <m:num>
                                    <m:r>
                                      <a:rPr lang="en-GB" sz="2300" b="0" i="1" smtClean="0">
                                        <a:latin typeface="Cambria Math" panose="02040503050406030204" pitchFamily="18" charset="0"/>
                                        <a:ea typeface="Cambria Math" panose="02040503050406030204" pitchFamily="18" charset="0"/>
                                      </a:rPr>
                                      <m:t>5</m:t>
                                    </m:r>
                                  </m:num>
                                  <m:den>
                                    <m:r>
                                      <a:rPr lang="en-GB" sz="2300" b="0" i="1" smtClean="0">
                                        <a:latin typeface="Cambria Math" panose="02040503050406030204" pitchFamily="18" charset="0"/>
                                        <a:ea typeface="Cambria Math" panose="02040503050406030204" pitchFamily="18" charset="0"/>
                                      </a:rPr>
                                      <m:t>9</m:t>
                                    </m:r>
                                  </m:den>
                                </m:f>
                              </m:oMath>
                            </m:oMathPara>
                          </a14:m>
                          <a:endParaRPr lang="en-GB" sz="2300" dirty="0"/>
                        </a:p>
                      </a:txBody>
                      <a:tcPr marL="121920" marR="121920" marT="60960" marB="60960" anchor="ctr"/>
                    </a:tc>
                    <a:extLst>
                      <a:ext uri="{0D108BD9-81ED-4DB2-BD59-A6C34878D82A}">
                        <a16:rowId xmlns:a16="http://schemas.microsoft.com/office/drawing/2014/main" val="409183595"/>
                      </a:ext>
                    </a:extLst>
                  </a:tr>
                </a:tbl>
              </a:graphicData>
            </a:graphic>
          </p:graphicFrame>
        </mc:Choice>
        <mc:Fallback xmlns="">
          <p:graphicFrame>
            <p:nvGraphicFramePr>
              <p:cNvPr id="9" name="Table 8">
                <a:extLst>
                  <a:ext uri="{FF2B5EF4-FFF2-40B4-BE49-F238E27FC236}">
                    <a16:creationId xmlns:a16="http://schemas.microsoft.com/office/drawing/2014/main" id="{BDFB42A6-AF6B-C5AF-91F1-4DE2982AC76D}"/>
                  </a:ext>
                </a:extLst>
              </p:cNvPr>
              <p:cNvGraphicFramePr>
                <a:graphicFrameLocks noGrp="1" noChangeAspect="1"/>
              </p:cNvGraphicFramePr>
              <p:nvPr>
                <p:extLst>
                  <p:ext uri="{D42A27DB-BD31-4B8C-83A1-F6EECF244321}">
                    <p14:modId xmlns:p14="http://schemas.microsoft.com/office/powerpoint/2010/main" val="1542044801"/>
                  </p:ext>
                </p:extLst>
              </p:nvPr>
            </p:nvGraphicFramePr>
            <p:xfrm>
              <a:off x="2473200" y="32976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3976639079"/>
                        </a:ext>
                      </a:extLst>
                    </a:gridCol>
                    <a:gridCol w="2208000">
                      <a:extLst>
                        <a:ext uri="{9D8B030D-6E8A-4147-A177-3AD203B41FA5}">
                          <a16:colId xmlns:a16="http://schemas.microsoft.com/office/drawing/2014/main" val="1115336423"/>
                        </a:ext>
                      </a:extLst>
                    </a:gridCol>
                    <a:gridCol w="2208000">
                      <a:extLst>
                        <a:ext uri="{9D8B030D-6E8A-4147-A177-3AD203B41FA5}">
                          <a16:colId xmlns:a16="http://schemas.microsoft.com/office/drawing/2014/main" val="814391303"/>
                        </a:ext>
                      </a:extLst>
                    </a:gridCol>
                    <a:gridCol w="2208000">
                      <a:extLst>
                        <a:ext uri="{9D8B030D-6E8A-4147-A177-3AD203B41FA5}">
                          <a16:colId xmlns:a16="http://schemas.microsoft.com/office/drawing/2014/main" val="3900999165"/>
                        </a:ext>
                      </a:extLst>
                    </a:gridCol>
                  </a:tblGrid>
                  <a:tr h="1080000">
                    <a:tc>
                      <a:txBody>
                        <a:bodyPr/>
                        <a:lstStyle/>
                        <a:p>
                          <a:pPr algn="ctr"/>
                          <a:r>
                            <a:rPr lang="en-GB" sz="2500" b="1" dirty="0"/>
                            <a:t>E</a:t>
                          </a:r>
                        </a:p>
                      </a:txBody>
                      <a:tcPr marL="121920" marR="121920" marT="60960" marB="60960" anchor="ctr"/>
                    </a:tc>
                    <a:tc>
                      <a:txBody>
                        <a:bodyPr/>
                        <a:lstStyle/>
                        <a:p>
                          <a:endParaRPr lang="en-US"/>
                        </a:p>
                      </a:txBody>
                      <a:tcPr marL="121920" marR="121920" marT="60960" marB="60960" anchor="ctr">
                        <a:blipFill>
                          <a:blip r:embed="rId2"/>
                          <a:stretch>
                            <a:fillRect l="-26519" t="-559" r="-200829" b="-1117"/>
                          </a:stretch>
                        </a:blipFill>
                      </a:tcPr>
                    </a:tc>
                    <a:tc>
                      <a:txBody>
                        <a:bodyPr/>
                        <a:lstStyle/>
                        <a:p>
                          <a:endParaRPr lang="en-US"/>
                        </a:p>
                      </a:txBody>
                      <a:tcPr marL="121920" marR="121920" marT="60960" marB="60960" anchor="ctr">
                        <a:blipFill>
                          <a:blip r:embed="rId2"/>
                          <a:stretch>
                            <a:fillRect l="-126171" t="-559" r="-100275" b="-1117"/>
                          </a:stretch>
                        </a:blipFill>
                      </a:tcPr>
                    </a:tc>
                    <a:tc>
                      <a:txBody>
                        <a:bodyPr/>
                        <a:lstStyle/>
                        <a:p>
                          <a:endParaRPr lang="en-US"/>
                        </a:p>
                      </a:txBody>
                      <a:tcPr marL="121920" marR="121920" marT="60960" marB="60960" anchor="ctr">
                        <a:blipFill>
                          <a:blip r:embed="rId2"/>
                          <a:stretch>
                            <a:fillRect l="-226796" t="-559" r="-552" b="-1117"/>
                          </a:stretch>
                        </a:blipFill>
                      </a:tcPr>
                    </a:tc>
                    <a:extLst>
                      <a:ext uri="{0D108BD9-81ED-4DB2-BD59-A6C34878D82A}">
                        <a16:rowId xmlns:a16="http://schemas.microsoft.com/office/drawing/2014/main" val="409183595"/>
                      </a:ext>
                    </a:extLst>
                  </a:tr>
                </a:tbl>
              </a:graphicData>
            </a:graphic>
          </p:graphicFrame>
        </mc:Fallback>
      </mc:AlternateContent>
      <p:sp>
        <p:nvSpPr>
          <p:cNvPr id="11" name="Rectangle 10">
            <a:extLst>
              <a:ext uri="{FF2B5EF4-FFF2-40B4-BE49-F238E27FC236}">
                <a16:creationId xmlns:a16="http://schemas.microsoft.com/office/drawing/2014/main" id="{CE7067D6-8B7B-DE1F-22DE-6A86D113E084}"/>
              </a:ext>
            </a:extLst>
          </p:cNvPr>
          <p:cNvSpPr>
            <a:spLocks noChangeAspect="1"/>
          </p:cNvSpPr>
          <p:nvPr/>
        </p:nvSpPr>
        <p:spPr>
          <a:xfrm>
            <a:off x="3060000" y="3297600"/>
            <a:ext cx="2198228" cy="10800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7157645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DED01-D007-CBAB-748F-50524DE3F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5F1317-85E5-19D9-39D3-881E714BA675}"/>
              </a:ext>
            </a:extLst>
          </p:cNvPr>
          <p:cNvSpPr>
            <a:spLocks noGrp="1"/>
          </p:cNvSpPr>
          <p:nvPr>
            <p:ph type="title"/>
          </p:nvPr>
        </p:nvSpPr>
        <p:spPr/>
        <p:txBody>
          <a:bodyPr/>
          <a:lstStyle/>
          <a:p>
            <a:r>
              <a:rPr lang="en-GB" dirty="0"/>
              <a:t>Going Deeper: </a:t>
            </a:r>
            <a:r>
              <a:rPr lang="en-GB" dirty="0">
                <a:solidFill>
                  <a:srgbClr val="FF0000"/>
                </a:solidFill>
              </a:rPr>
              <a:t>ANSWER</a:t>
            </a:r>
          </a:p>
        </p:txBody>
      </p:sp>
      <p:sp>
        <p:nvSpPr>
          <p:cNvPr id="3" name="Text Placeholder 2">
            <a:extLst>
              <a:ext uri="{FF2B5EF4-FFF2-40B4-BE49-F238E27FC236}">
                <a16:creationId xmlns:a16="http://schemas.microsoft.com/office/drawing/2014/main" id="{C4EAEEBD-AB5C-A1CF-BD99-B45D6C64925A}"/>
              </a:ext>
            </a:extLst>
          </p:cNvPr>
          <p:cNvSpPr>
            <a:spLocks noGrp="1"/>
          </p:cNvSpPr>
          <p:nvPr>
            <p:ph type="body" idx="1"/>
          </p:nvPr>
        </p:nvSpPr>
        <p:spPr/>
        <p:txBody>
          <a:bodyPr/>
          <a:lstStyle/>
          <a:p>
            <a:pPr marL="101600" indent="0" algn="ctr">
              <a:buNone/>
            </a:pPr>
            <a:r>
              <a:rPr lang="en-GB" sz="2400" b="1" dirty="0"/>
              <a:t>Why was this the odd one out? Why did this input give a different answer?</a:t>
            </a:r>
          </a:p>
          <a:p>
            <a:pPr marL="101600" indent="0" algn="ctr">
              <a:buNone/>
            </a:pPr>
            <a:endParaRPr lang="en-GB" sz="2400" b="1" dirty="0"/>
          </a:p>
          <a:p>
            <a:pPr marL="101600" indent="0" algn="ctr">
              <a:buNone/>
            </a:pPr>
            <a:r>
              <a:rPr lang="en-GB" sz="2400" b="1" dirty="0"/>
              <a:t>Can you change one thing that would give the same answer as the final two calculations?</a:t>
            </a:r>
          </a:p>
        </p:txBody>
      </p:sp>
      <p:sp>
        <p:nvSpPr>
          <p:cNvPr id="4" name="Slide Number Placeholder 3">
            <a:extLst>
              <a:ext uri="{FF2B5EF4-FFF2-40B4-BE49-F238E27FC236}">
                <a16:creationId xmlns:a16="http://schemas.microsoft.com/office/drawing/2014/main" id="{49F52436-A453-FC8F-E38D-12E92FEBE32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8</a:t>
            </a:fld>
            <a:endParaRPr lang="en-GB"/>
          </a:p>
        </p:txBody>
      </p:sp>
      <mc:AlternateContent xmlns:mc="http://schemas.openxmlformats.org/markup-compatibility/2006" xmlns:a14="http://schemas.microsoft.com/office/drawing/2010/main">
        <mc:Choice Requires="a14">
          <p:graphicFrame>
            <p:nvGraphicFramePr>
              <p:cNvPr id="9" name="Table 8">
                <a:extLst>
                  <a:ext uri="{FF2B5EF4-FFF2-40B4-BE49-F238E27FC236}">
                    <a16:creationId xmlns:a16="http://schemas.microsoft.com/office/drawing/2014/main" id="{A5B8E4B3-3826-6CF2-51AA-BE8AF72BDD5B}"/>
                  </a:ext>
                </a:extLst>
              </p:cNvPr>
              <p:cNvGraphicFramePr>
                <a:graphicFrameLocks noGrp="1" noChangeAspect="1"/>
              </p:cNvGraphicFramePr>
              <p:nvPr/>
            </p:nvGraphicFramePr>
            <p:xfrm>
              <a:off x="2473200" y="32976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3976639079"/>
                        </a:ext>
                      </a:extLst>
                    </a:gridCol>
                    <a:gridCol w="2208000">
                      <a:extLst>
                        <a:ext uri="{9D8B030D-6E8A-4147-A177-3AD203B41FA5}">
                          <a16:colId xmlns:a16="http://schemas.microsoft.com/office/drawing/2014/main" val="1115336423"/>
                        </a:ext>
                      </a:extLst>
                    </a:gridCol>
                    <a:gridCol w="2208000">
                      <a:extLst>
                        <a:ext uri="{9D8B030D-6E8A-4147-A177-3AD203B41FA5}">
                          <a16:colId xmlns:a16="http://schemas.microsoft.com/office/drawing/2014/main" val="814391303"/>
                        </a:ext>
                      </a:extLst>
                    </a:gridCol>
                    <a:gridCol w="2208000">
                      <a:extLst>
                        <a:ext uri="{9D8B030D-6E8A-4147-A177-3AD203B41FA5}">
                          <a16:colId xmlns:a16="http://schemas.microsoft.com/office/drawing/2014/main" val="3900999165"/>
                        </a:ext>
                      </a:extLst>
                    </a:gridCol>
                  </a:tblGrid>
                  <a:tr h="1080000">
                    <a:tc>
                      <a:txBody>
                        <a:bodyPr/>
                        <a:lstStyle/>
                        <a:p>
                          <a:pPr algn="ctr"/>
                          <a:r>
                            <a:rPr lang="en-GB" sz="2500" b="1" dirty="0"/>
                            <a:t>E</a:t>
                          </a:r>
                        </a:p>
                      </a:txBody>
                      <a:tcPr marL="121920" marR="121920" marT="60960" marB="60960" anchor="ctr"/>
                    </a:tc>
                    <a:tc>
                      <a:txBody>
                        <a:bodyPr/>
                        <a:lstStyle/>
                        <a:p>
                          <a:pPr algn="ctr"/>
                          <a14:m>
                            <m:oMathPara xmlns:m="http://schemas.openxmlformats.org/officeDocument/2006/math">
                              <m:oMath>
                                <m:f>
                                  <m:fPr>
                                    <m:ctrlPr>
                                      <a:rPr lang="en-GB" sz="2300" b="0" i="1" smtClean="0">
                                        <a:latin typeface="Cambria Math" panose="02040503050406030204" pitchFamily="18" charset="0"/>
                                      </a:rPr>
                                    </m:ctrlPr>
                                  </m:fPr>
                                  <m:num>
                                    <m:r>
                                      <a:rPr lang="en-GB" sz="2300" b="0" i="1" smtClean="0">
                                        <a:latin typeface="Cambria Math" panose="02040503050406030204" pitchFamily="18" charset="0"/>
                                      </a:rPr>
                                      <m:t>3</m:t>
                                    </m:r>
                                    <m:r>
                                      <a:rPr lang="en-GB" sz="2300" b="0" i="1" smtClean="0">
                                        <a:latin typeface="Cambria Math" panose="02040503050406030204" pitchFamily="18" charset="0"/>
                                        <a:ea typeface="Cambria Math" panose="02040503050406030204" pitchFamily="18" charset="0"/>
                                      </a:rPr>
                                      <m:t>×5</m:t>
                                    </m:r>
                                  </m:num>
                                  <m:den>
                                    <m:r>
                                      <a:rPr lang="en-GB" sz="2300" b="0" i="1" smtClean="0">
                                        <a:latin typeface="Cambria Math" panose="02040503050406030204" pitchFamily="18" charset="0"/>
                                      </a:rPr>
                                      <m:t>8</m:t>
                                    </m:r>
                                  </m:den>
                                </m:f>
                                <m:r>
                                  <a:rPr lang="en-GB" sz="2300" i="1" smtClean="0">
                                    <a:latin typeface="Cambria Math" panose="02040503050406030204" pitchFamily="18" charset="0"/>
                                    <a:ea typeface="Cambria Math" panose="02040503050406030204" pitchFamily="18" charset="0"/>
                                  </a:rPr>
                                  <m:t>×</m:t>
                                </m:r>
                                <m:r>
                                  <a:rPr lang="en-GB" sz="2300" b="0" i="1" smtClean="0">
                                    <a:latin typeface="Cambria Math" panose="02040503050406030204" pitchFamily="18" charset="0"/>
                                    <a:ea typeface="Cambria Math" panose="02040503050406030204" pitchFamily="18" charset="0"/>
                                  </a:rPr>
                                  <m:t>9</m:t>
                                </m:r>
                              </m:oMath>
                            </m:oMathPara>
                          </a14:m>
                          <a:endParaRPr lang="en-GB" sz="2300" dirty="0"/>
                        </a:p>
                      </a:txBody>
                      <a:tcPr marL="121920" marR="121920" marT="60960" marB="60960" anchor="ctr"/>
                    </a:tc>
                    <a:tc>
                      <a:txBody>
                        <a:bodyPr/>
                        <a:lstStyle/>
                        <a:p>
                          <a:pPr algn="ctr"/>
                          <a14:m>
                            <m:oMathPara xmlns:m="http://schemas.openxmlformats.org/officeDocument/2006/math">
                              <m:oMath>
                                <m:f>
                                  <m:fPr>
                                    <m:ctrlPr>
                                      <a:rPr lang="en-GB" sz="2300" b="0" i="1" smtClean="0">
                                        <a:latin typeface="Cambria Math" panose="02040503050406030204" pitchFamily="18" charset="0"/>
                                      </a:rPr>
                                    </m:ctrlPr>
                                  </m:fPr>
                                  <m:num>
                                    <m:r>
                                      <a:rPr lang="en-GB" sz="2300" b="0" i="1" smtClean="0">
                                        <a:latin typeface="Cambria Math" panose="02040503050406030204" pitchFamily="18" charset="0"/>
                                      </a:rPr>
                                      <m:t>5</m:t>
                                    </m:r>
                                    <m:r>
                                      <a:rPr lang="en-GB" sz="2300" b="0" i="1" smtClean="0">
                                        <a:latin typeface="Cambria Math" panose="02040503050406030204" pitchFamily="18" charset="0"/>
                                        <a:ea typeface="Cambria Math" panose="02040503050406030204" pitchFamily="18" charset="0"/>
                                      </a:rPr>
                                      <m:t>×3</m:t>
                                    </m:r>
                                  </m:num>
                                  <m:den>
                                    <m:r>
                                      <a:rPr lang="en-GB" sz="2300" b="0" i="1" smtClean="0">
                                        <a:latin typeface="Cambria Math" panose="02040503050406030204" pitchFamily="18" charset="0"/>
                                      </a:rPr>
                                      <m:t>8</m:t>
                                    </m:r>
                                    <m:r>
                                      <a:rPr lang="en-GB" sz="2300" b="0" i="1" smtClean="0">
                                        <a:latin typeface="Cambria Math" panose="02040503050406030204" pitchFamily="18" charset="0"/>
                                        <a:ea typeface="Cambria Math" panose="02040503050406030204" pitchFamily="18" charset="0"/>
                                      </a:rPr>
                                      <m:t>×9</m:t>
                                    </m:r>
                                  </m:den>
                                </m:f>
                              </m:oMath>
                            </m:oMathPara>
                          </a14:m>
                          <a:endParaRPr lang="en-GB" sz="2300" dirty="0"/>
                        </a:p>
                      </a:txBody>
                      <a:tcPr marL="121920" marR="121920" marT="60960" marB="60960" anchor="ctr"/>
                    </a:tc>
                    <a:tc>
                      <a:txBody>
                        <a:bodyPr/>
                        <a:lstStyle/>
                        <a:p>
                          <a:pPr algn="ctr"/>
                          <a14:m>
                            <m:oMathPara xmlns:m="http://schemas.openxmlformats.org/officeDocument/2006/math">
                              <m:oMath>
                                <m:f>
                                  <m:fPr>
                                    <m:ctrlPr>
                                      <a:rPr lang="en-GB" sz="2300" b="0" i="1" smtClean="0">
                                        <a:latin typeface="Cambria Math" panose="02040503050406030204" pitchFamily="18" charset="0"/>
                                      </a:rPr>
                                    </m:ctrlPr>
                                  </m:fPr>
                                  <m:num>
                                    <m:r>
                                      <a:rPr lang="en-GB" sz="2300" b="0" i="1" smtClean="0">
                                        <a:latin typeface="Cambria Math" panose="02040503050406030204" pitchFamily="18" charset="0"/>
                                      </a:rPr>
                                      <m:t>3</m:t>
                                    </m:r>
                                  </m:num>
                                  <m:den>
                                    <m:r>
                                      <a:rPr lang="en-GB" sz="2300" b="0" i="1" smtClean="0">
                                        <a:latin typeface="Cambria Math" panose="02040503050406030204" pitchFamily="18" charset="0"/>
                                      </a:rPr>
                                      <m:t>8</m:t>
                                    </m:r>
                                  </m:den>
                                </m:f>
                                <m:r>
                                  <a:rPr lang="en-GB" sz="2300" i="1" smtClean="0">
                                    <a:latin typeface="Cambria Math" panose="02040503050406030204" pitchFamily="18" charset="0"/>
                                    <a:ea typeface="Cambria Math" panose="02040503050406030204" pitchFamily="18" charset="0"/>
                                  </a:rPr>
                                  <m:t>×</m:t>
                                </m:r>
                                <m:f>
                                  <m:fPr>
                                    <m:ctrlPr>
                                      <a:rPr lang="en-GB" sz="2300" b="0" i="1" smtClean="0">
                                        <a:latin typeface="Cambria Math" panose="02040503050406030204" pitchFamily="18" charset="0"/>
                                        <a:ea typeface="Cambria Math" panose="02040503050406030204" pitchFamily="18" charset="0"/>
                                      </a:rPr>
                                    </m:ctrlPr>
                                  </m:fPr>
                                  <m:num>
                                    <m:r>
                                      <a:rPr lang="en-GB" sz="2300" b="0" i="1" smtClean="0">
                                        <a:latin typeface="Cambria Math" panose="02040503050406030204" pitchFamily="18" charset="0"/>
                                        <a:ea typeface="Cambria Math" panose="02040503050406030204" pitchFamily="18" charset="0"/>
                                      </a:rPr>
                                      <m:t>5</m:t>
                                    </m:r>
                                  </m:num>
                                  <m:den>
                                    <m:r>
                                      <a:rPr lang="en-GB" sz="2300" b="0" i="1" smtClean="0">
                                        <a:latin typeface="Cambria Math" panose="02040503050406030204" pitchFamily="18" charset="0"/>
                                        <a:ea typeface="Cambria Math" panose="02040503050406030204" pitchFamily="18" charset="0"/>
                                      </a:rPr>
                                      <m:t>9</m:t>
                                    </m:r>
                                  </m:den>
                                </m:f>
                              </m:oMath>
                            </m:oMathPara>
                          </a14:m>
                          <a:endParaRPr lang="en-GB" sz="2300" dirty="0"/>
                        </a:p>
                      </a:txBody>
                      <a:tcPr marL="121920" marR="121920" marT="60960" marB="60960" anchor="ctr"/>
                    </a:tc>
                    <a:extLst>
                      <a:ext uri="{0D108BD9-81ED-4DB2-BD59-A6C34878D82A}">
                        <a16:rowId xmlns:a16="http://schemas.microsoft.com/office/drawing/2014/main" val="409183595"/>
                      </a:ext>
                    </a:extLst>
                  </a:tr>
                </a:tbl>
              </a:graphicData>
            </a:graphic>
          </p:graphicFrame>
        </mc:Choice>
        <mc:Fallback xmlns="">
          <p:graphicFrame>
            <p:nvGraphicFramePr>
              <p:cNvPr id="9" name="Table 8">
                <a:extLst>
                  <a:ext uri="{FF2B5EF4-FFF2-40B4-BE49-F238E27FC236}">
                    <a16:creationId xmlns:a16="http://schemas.microsoft.com/office/drawing/2014/main" id="{A5B8E4B3-3826-6CF2-51AA-BE8AF72BDD5B}"/>
                  </a:ext>
                </a:extLst>
              </p:cNvPr>
              <p:cNvGraphicFramePr>
                <a:graphicFrameLocks noGrp="1" noChangeAspect="1"/>
              </p:cNvGraphicFramePr>
              <p:nvPr/>
            </p:nvGraphicFramePr>
            <p:xfrm>
              <a:off x="2473200" y="32976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3976639079"/>
                        </a:ext>
                      </a:extLst>
                    </a:gridCol>
                    <a:gridCol w="2208000">
                      <a:extLst>
                        <a:ext uri="{9D8B030D-6E8A-4147-A177-3AD203B41FA5}">
                          <a16:colId xmlns:a16="http://schemas.microsoft.com/office/drawing/2014/main" val="1115336423"/>
                        </a:ext>
                      </a:extLst>
                    </a:gridCol>
                    <a:gridCol w="2208000">
                      <a:extLst>
                        <a:ext uri="{9D8B030D-6E8A-4147-A177-3AD203B41FA5}">
                          <a16:colId xmlns:a16="http://schemas.microsoft.com/office/drawing/2014/main" val="814391303"/>
                        </a:ext>
                      </a:extLst>
                    </a:gridCol>
                    <a:gridCol w="2208000">
                      <a:extLst>
                        <a:ext uri="{9D8B030D-6E8A-4147-A177-3AD203B41FA5}">
                          <a16:colId xmlns:a16="http://schemas.microsoft.com/office/drawing/2014/main" val="3900999165"/>
                        </a:ext>
                      </a:extLst>
                    </a:gridCol>
                  </a:tblGrid>
                  <a:tr h="1080000">
                    <a:tc>
                      <a:txBody>
                        <a:bodyPr/>
                        <a:lstStyle/>
                        <a:p>
                          <a:pPr algn="ctr"/>
                          <a:r>
                            <a:rPr lang="en-GB" sz="2500" b="1" dirty="0"/>
                            <a:t>E</a:t>
                          </a:r>
                        </a:p>
                      </a:txBody>
                      <a:tcPr marL="121920" marR="121920" marT="60960" marB="60960" anchor="ctr"/>
                    </a:tc>
                    <a:tc>
                      <a:txBody>
                        <a:bodyPr/>
                        <a:lstStyle/>
                        <a:p>
                          <a:endParaRPr lang="en-US"/>
                        </a:p>
                      </a:txBody>
                      <a:tcPr marL="121920" marR="121920" marT="60960" marB="60960" anchor="ctr">
                        <a:blipFill>
                          <a:blip r:embed="rId2"/>
                          <a:stretch>
                            <a:fillRect l="-26519" t="-559" r="-200829" b="-1117"/>
                          </a:stretch>
                        </a:blipFill>
                      </a:tcPr>
                    </a:tc>
                    <a:tc>
                      <a:txBody>
                        <a:bodyPr/>
                        <a:lstStyle/>
                        <a:p>
                          <a:endParaRPr lang="en-US"/>
                        </a:p>
                      </a:txBody>
                      <a:tcPr marL="121920" marR="121920" marT="60960" marB="60960" anchor="ctr">
                        <a:blipFill>
                          <a:blip r:embed="rId2"/>
                          <a:stretch>
                            <a:fillRect l="-126171" t="-559" r="-100275" b="-1117"/>
                          </a:stretch>
                        </a:blipFill>
                      </a:tcPr>
                    </a:tc>
                    <a:tc>
                      <a:txBody>
                        <a:bodyPr/>
                        <a:lstStyle/>
                        <a:p>
                          <a:endParaRPr lang="en-US"/>
                        </a:p>
                      </a:txBody>
                      <a:tcPr marL="121920" marR="121920" marT="60960" marB="60960" anchor="ctr">
                        <a:blipFill>
                          <a:blip r:embed="rId2"/>
                          <a:stretch>
                            <a:fillRect l="-226796" t="-559" r="-552" b="-1117"/>
                          </a:stretch>
                        </a:blipFill>
                      </a:tcPr>
                    </a:tc>
                    <a:extLst>
                      <a:ext uri="{0D108BD9-81ED-4DB2-BD59-A6C34878D82A}">
                        <a16:rowId xmlns:a16="http://schemas.microsoft.com/office/drawing/2014/main" val="409183595"/>
                      </a:ext>
                    </a:extLst>
                  </a:tr>
                </a:tbl>
              </a:graphicData>
            </a:graphic>
          </p:graphicFrame>
        </mc:Fallback>
      </mc:AlternateContent>
      <p:sp>
        <p:nvSpPr>
          <p:cNvPr id="11" name="Rectangle 10">
            <a:extLst>
              <a:ext uri="{FF2B5EF4-FFF2-40B4-BE49-F238E27FC236}">
                <a16:creationId xmlns:a16="http://schemas.microsoft.com/office/drawing/2014/main" id="{E2F233B7-0977-71D8-144E-908F8BAC1CC6}"/>
              </a:ext>
            </a:extLst>
          </p:cNvPr>
          <p:cNvSpPr>
            <a:spLocks noChangeAspect="1"/>
          </p:cNvSpPr>
          <p:nvPr/>
        </p:nvSpPr>
        <p:spPr>
          <a:xfrm>
            <a:off x="3060000" y="3297600"/>
            <a:ext cx="2198228" cy="10800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AE109426-80AF-9A12-5A48-90A50A703673}"/>
              </a:ext>
            </a:extLst>
          </p:cNvPr>
          <p:cNvSpPr txBox="1"/>
          <p:nvPr/>
        </p:nvSpPr>
        <p:spPr>
          <a:xfrm>
            <a:off x="2484000" y="4581128"/>
            <a:ext cx="7321616" cy="830997"/>
          </a:xfrm>
          <a:prstGeom prst="rect">
            <a:avLst/>
          </a:prstGeom>
          <a:noFill/>
        </p:spPr>
        <p:txBody>
          <a:bodyPr wrap="square">
            <a:spAutoFit/>
          </a:bodyPr>
          <a:lstStyle/>
          <a:p>
            <a:pPr algn="ctr"/>
            <a:r>
              <a:rPr lang="en-GB" sz="2400" dirty="0">
                <a:solidFill>
                  <a:srgbClr val="FF0000"/>
                </a:solidFill>
              </a:rPr>
              <a:t>We are multiplying the fraction by 9, so the number gets 9 times bigger.</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D4993F2-64EA-25A1-FC8B-8510C41686DB}"/>
                  </a:ext>
                </a:extLst>
              </p:cNvPr>
              <p:cNvSpPr txBox="1"/>
              <p:nvPr/>
            </p:nvSpPr>
            <p:spPr>
              <a:xfrm>
                <a:off x="2484000" y="5419722"/>
                <a:ext cx="7189200" cy="1040606"/>
              </a:xfrm>
              <a:prstGeom prst="rect">
                <a:avLst/>
              </a:prstGeom>
              <a:noFill/>
            </p:spPr>
            <p:txBody>
              <a:bodyPr wrap="square">
                <a:spAutoFit/>
              </a:bodyPr>
              <a:lstStyle/>
              <a:p>
                <a:pPr algn="ctr"/>
                <a:r>
                  <a:rPr lang="en-GB" sz="2400" dirty="0">
                    <a:solidFill>
                      <a:srgbClr val="FF0000"/>
                    </a:solidFill>
                    <a:latin typeface="+mj-lt"/>
                  </a:rPr>
                  <a:t>For example, “divide by 9” (changing the multiply to a divide) or “multiply by </a:t>
                </a:r>
                <a14:m>
                  <m:oMath xmlns:m="http://schemas.openxmlformats.org/officeDocument/2006/math">
                    <m:f>
                      <m:fPr>
                        <m:ctrlPr>
                          <a:rPr lang="en-GB" sz="2400" b="0" i="0" smtClean="0">
                            <a:solidFill>
                              <a:srgbClr val="FF0000"/>
                            </a:solidFill>
                            <a:latin typeface="+mj-lt"/>
                          </a:rPr>
                        </m:ctrlPr>
                      </m:fPr>
                      <m:num>
                        <m:r>
                          <m:rPr>
                            <m:nor/>
                          </m:rPr>
                          <a:rPr lang="en-GB" sz="2400" b="0" i="0" smtClean="0">
                            <a:solidFill>
                              <a:srgbClr val="FF0000"/>
                            </a:solidFill>
                            <a:latin typeface="+mj-lt"/>
                          </a:rPr>
                          <m:t>1</m:t>
                        </m:r>
                      </m:num>
                      <m:den>
                        <m:r>
                          <m:rPr>
                            <m:nor/>
                          </m:rPr>
                          <a:rPr lang="en-GB" sz="2400" b="0" i="0" smtClean="0">
                            <a:solidFill>
                              <a:srgbClr val="FF0000"/>
                            </a:solidFill>
                            <a:latin typeface="+mj-lt"/>
                          </a:rPr>
                          <m:t>9</m:t>
                        </m:r>
                      </m:den>
                    </m:f>
                    <m:r>
                      <m:rPr>
                        <m:nor/>
                      </m:rPr>
                      <a:rPr lang="en-GB" sz="2400" b="0" i="0" smtClean="0">
                        <a:solidFill>
                          <a:srgbClr val="FF0000"/>
                        </a:solidFill>
                        <a:latin typeface="+mj-lt"/>
                      </a:rPr>
                      <m:t>"</m:t>
                    </m:r>
                  </m:oMath>
                </a14:m>
                <a:endParaRPr lang="en-GB" sz="2400" dirty="0">
                  <a:solidFill>
                    <a:srgbClr val="FF0000"/>
                  </a:solidFill>
                  <a:latin typeface="+mj-lt"/>
                </a:endParaRPr>
              </a:p>
            </p:txBody>
          </p:sp>
        </mc:Choice>
        <mc:Fallback xmlns="">
          <p:sp>
            <p:nvSpPr>
              <p:cNvPr id="8" name="TextBox 7">
                <a:extLst>
                  <a:ext uri="{FF2B5EF4-FFF2-40B4-BE49-F238E27FC236}">
                    <a16:creationId xmlns:a16="http://schemas.microsoft.com/office/drawing/2014/main" id="{BD4993F2-64EA-25A1-FC8B-8510C41686DB}"/>
                  </a:ext>
                </a:extLst>
              </p:cNvPr>
              <p:cNvSpPr txBox="1">
                <a:spLocks noRot="1" noChangeAspect="1" noMove="1" noResize="1" noEditPoints="1" noAdjustHandles="1" noChangeArrowheads="1" noChangeShapeType="1" noTextEdit="1"/>
              </p:cNvSpPr>
              <p:nvPr/>
            </p:nvSpPr>
            <p:spPr>
              <a:xfrm>
                <a:off x="2484000" y="5419722"/>
                <a:ext cx="7189200" cy="1040606"/>
              </a:xfrm>
              <a:prstGeom prst="rect">
                <a:avLst/>
              </a:prstGeom>
              <a:blipFill>
                <a:blip r:embed="rId3"/>
                <a:stretch>
                  <a:fillRect t="-4678" b="-4678"/>
                </a:stretch>
              </a:blipFill>
            </p:spPr>
            <p:txBody>
              <a:bodyPr/>
              <a:lstStyle/>
              <a:p>
                <a:r>
                  <a:rPr lang="en-GB">
                    <a:noFill/>
                  </a:rPr>
                  <a:t> </a:t>
                </a:r>
              </a:p>
            </p:txBody>
          </p:sp>
        </mc:Fallback>
      </mc:AlternateContent>
    </p:spTree>
    <p:extLst>
      <p:ext uri="{BB962C8B-B14F-4D97-AF65-F5344CB8AC3E}">
        <p14:creationId xmlns:p14="http://schemas.microsoft.com/office/powerpoint/2010/main" val="259511129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C3A01-AE51-17FC-3986-7C5747F3BD7C}"/>
              </a:ext>
            </a:extLst>
          </p:cNvPr>
          <p:cNvSpPr>
            <a:spLocks noGrp="1"/>
          </p:cNvSpPr>
          <p:nvPr>
            <p:ph type="title"/>
          </p:nvPr>
        </p:nvSpPr>
        <p:spPr/>
        <p:txBody>
          <a:bodyPr/>
          <a:lstStyle/>
          <a:p>
            <a:r>
              <a:rPr lang="en-GB"/>
              <a:t>Going Deeper</a:t>
            </a:r>
          </a:p>
        </p:txBody>
      </p:sp>
      <p:sp>
        <p:nvSpPr>
          <p:cNvPr id="3" name="Text Placeholder 2">
            <a:extLst>
              <a:ext uri="{FF2B5EF4-FFF2-40B4-BE49-F238E27FC236}">
                <a16:creationId xmlns:a16="http://schemas.microsoft.com/office/drawing/2014/main" id="{DF7D5B8C-CE80-6D1B-5626-85F75248B68B}"/>
              </a:ext>
            </a:extLst>
          </p:cNvPr>
          <p:cNvSpPr>
            <a:spLocks noGrp="1"/>
          </p:cNvSpPr>
          <p:nvPr>
            <p:ph type="body" idx="1"/>
          </p:nvPr>
        </p:nvSpPr>
        <p:spPr/>
        <p:txBody>
          <a:bodyPr/>
          <a:lstStyle/>
          <a:p>
            <a:pPr marL="101600" indent="0" algn="ctr">
              <a:buNone/>
            </a:pPr>
            <a:r>
              <a:rPr lang="en-GB" sz="2400" b="1" dirty="0"/>
              <a:t>Why was this the odd one out? Why did this input give a different answer?</a:t>
            </a:r>
          </a:p>
          <a:p>
            <a:pPr marL="101600" indent="0">
              <a:buNone/>
            </a:pPr>
            <a:endParaRPr lang="en-GB" sz="2400" b="1" dirty="0"/>
          </a:p>
          <a:p>
            <a:pPr marL="101600" indent="0" algn="ctr">
              <a:buNone/>
            </a:pPr>
            <a:r>
              <a:rPr lang="en-GB" sz="2400" b="1" dirty="0"/>
              <a:t>How many minutes are in 0.5 hours?</a:t>
            </a:r>
          </a:p>
        </p:txBody>
      </p:sp>
      <p:sp>
        <p:nvSpPr>
          <p:cNvPr id="4" name="Slide Number Placeholder 3">
            <a:extLst>
              <a:ext uri="{FF2B5EF4-FFF2-40B4-BE49-F238E27FC236}">
                <a16:creationId xmlns:a16="http://schemas.microsoft.com/office/drawing/2014/main" id="{52BDC236-FB43-0FB6-7B52-B02AD5EDCDE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GB" smtClean="0"/>
              <a:t>9</a:t>
            </a:fld>
            <a:endParaRPr lang="en-GB"/>
          </a:p>
        </p:txBody>
      </p:sp>
      <mc:AlternateContent xmlns:mc="http://schemas.openxmlformats.org/markup-compatibility/2006" xmlns:a14="http://schemas.microsoft.com/office/drawing/2010/main">
        <mc:Choice Requires="a14">
          <p:graphicFrame>
            <p:nvGraphicFramePr>
              <p:cNvPr id="13" name="Table 12">
                <a:extLst>
                  <a:ext uri="{FF2B5EF4-FFF2-40B4-BE49-F238E27FC236}">
                    <a16:creationId xmlns:a16="http://schemas.microsoft.com/office/drawing/2014/main" id="{D185EA52-CB3E-E76B-1366-D9FCD314FD09}"/>
                  </a:ext>
                </a:extLst>
              </p:cNvPr>
              <p:cNvGraphicFramePr>
                <a:graphicFrameLocks noGrp="1"/>
              </p:cNvGraphicFramePr>
              <p:nvPr>
                <p:extLst>
                  <p:ext uri="{D42A27DB-BD31-4B8C-83A1-F6EECF244321}">
                    <p14:modId xmlns:p14="http://schemas.microsoft.com/office/powerpoint/2010/main" val="4139445805"/>
                  </p:ext>
                </p:extLst>
              </p:nvPr>
            </p:nvGraphicFramePr>
            <p:xfrm>
              <a:off x="2473200" y="32976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1838256169"/>
                        </a:ext>
                      </a:extLst>
                    </a:gridCol>
                    <a:gridCol w="2208000">
                      <a:extLst>
                        <a:ext uri="{9D8B030D-6E8A-4147-A177-3AD203B41FA5}">
                          <a16:colId xmlns:a16="http://schemas.microsoft.com/office/drawing/2014/main" val="2749527957"/>
                        </a:ext>
                      </a:extLst>
                    </a:gridCol>
                    <a:gridCol w="2208000">
                      <a:extLst>
                        <a:ext uri="{9D8B030D-6E8A-4147-A177-3AD203B41FA5}">
                          <a16:colId xmlns:a16="http://schemas.microsoft.com/office/drawing/2014/main" val="4239368425"/>
                        </a:ext>
                      </a:extLst>
                    </a:gridCol>
                    <a:gridCol w="2208000">
                      <a:extLst>
                        <a:ext uri="{9D8B030D-6E8A-4147-A177-3AD203B41FA5}">
                          <a16:colId xmlns:a16="http://schemas.microsoft.com/office/drawing/2014/main" val="1200420913"/>
                        </a:ext>
                      </a:extLst>
                    </a:gridCol>
                  </a:tblGrid>
                  <a:tr h="1080000">
                    <a:tc>
                      <a:txBody>
                        <a:bodyPr/>
                        <a:lstStyle/>
                        <a:p>
                          <a:pPr algn="ctr"/>
                          <a:r>
                            <a:rPr lang="en-GB" sz="2500" b="1" dirty="0"/>
                            <a:t>I</a:t>
                          </a:r>
                        </a:p>
                      </a:txBody>
                      <a:tcPr marL="121920" marR="121920" marT="60960" marB="60960" anchor="ctr"/>
                    </a:tc>
                    <a:tc>
                      <a:txBody>
                        <a:bodyPr/>
                        <a:lstStyle/>
                        <a:p>
                          <a:pPr algn="ctr"/>
                          <a:r>
                            <a:rPr lang="en-GB" sz="2300" dirty="0"/>
                            <a:t>Half an hour</a:t>
                          </a:r>
                        </a:p>
                      </a:txBody>
                      <a:tcPr marL="121920" marR="121920" marT="60960" marB="60960" anchor="ctr"/>
                    </a:tc>
                    <a:tc>
                      <a:txBody>
                        <a:bodyPr/>
                        <a:lstStyle/>
                        <a:p>
                          <a:pPr algn="ctr"/>
                          <a14:m>
                            <m:oMathPara xmlns:m="http://schemas.openxmlformats.org/officeDocument/2006/math">
                              <m:oMath>
                                <m:r>
                                  <a:rPr lang="en-GB" sz="2300" b="0" i="1" smtClean="0">
                                    <a:latin typeface="Cambria Math" panose="02040503050406030204" pitchFamily="18" charset="0"/>
                                  </a:rPr>
                                  <m:t>0</m:t>
                                </m:r>
                                <m:r>
                                  <a:rPr lang="en-GB" sz="2300" b="0" i="1" smtClean="0">
                                    <a:latin typeface="Cambria Math" panose="02040503050406030204" pitchFamily="18" charset="0"/>
                                    <a:ea typeface="Cambria Math" panose="02040503050406030204" pitchFamily="18" charset="0"/>
                                  </a:rPr>
                                  <m:t>°</m:t>
                                </m:r>
                                <m:sSup>
                                  <m:sSupPr>
                                    <m:ctrlPr>
                                      <a:rPr lang="en-GB" sz="2300" b="0" i="1" smtClean="0">
                                        <a:latin typeface="Cambria Math" panose="02040503050406030204" pitchFamily="18" charset="0"/>
                                        <a:ea typeface="Cambria Math" panose="02040503050406030204" pitchFamily="18" charset="0"/>
                                      </a:rPr>
                                    </m:ctrlPr>
                                  </m:sSupPr>
                                  <m:e>
                                    <m:r>
                                      <a:rPr lang="en-GB" sz="2300" b="0" i="1" smtClean="0">
                                        <a:latin typeface="Cambria Math" panose="02040503050406030204" pitchFamily="18" charset="0"/>
                                        <a:ea typeface="Cambria Math" panose="02040503050406030204" pitchFamily="18" charset="0"/>
                                      </a:rPr>
                                      <m:t>30</m:t>
                                    </m:r>
                                  </m:e>
                                  <m:sup>
                                    <m:r>
                                      <a:rPr lang="en-GB" sz="2300" b="0" i="1" smtClean="0">
                                        <a:latin typeface="Cambria Math" panose="02040503050406030204" pitchFamily="18" charset="0"/>
                                        <a:ea typeface="Cambria Math" panose="02040503050406030204" pitchFamily="18" charset="0"/>
                                      </a:rPr>
                                      <m:t>′</m:t>
                                    </m:r>
                                  </m:sup>
                                </m:sSup>
                                <m:r>
                                  <a:rPr lang="en-GB" sz="2300" b="0" i="1" smtClean="0">
                                    <a:latin typeface="Cambria Math" panose="02040503050406030204" pitchFamily="18" charset="0"/>
                                    <a:ea typeface="Cambria Math" panose="02040503050406030204" pitchFamily="18" charset="0"/>
                                  </a:rPr>
                                  <m:t>0"</m:t>
                                </m:r>
                              </m:oMath>
                            </m:oMathPara>
                          </a14:m>
                          <a:endParaRPr lang="en-GB" sz="2300" dirty="0"/>
                        </a:p>
                      </a:txBody>
                      <a:tcPr marL="121920" marR="121920" marT="60960" marB="60960" anchor="ctr"/>
                    </a:tc>
                    <a:tc>
                      <a:txBody>
                        <a:bodyPr/>
                        <a:lstStyle/>
                        <a:p>
                          <a:pPr algn="ctr"/>
                          <a:r>
                            <a:rPr lang="en-GB" sz="2300" dirty="0"/>
                            <a:t>0.3 hours</a:t>
                          </a:r>
                        </a:p>
                      </a:txBody>
                      <a:tcPr marL="121920" marR="121920" marT="60960" marB="60960" anchor="ctr"/>
                    </a:tc>
                    <a:extLst>
                      <a:ext uri="{0D108BD9-81ED-4DB2-BD59-A6C34878D82A}">
                        <a16:rowId xmlns:a16="http://schemas.microsoft.com/office/drawing/2014/main" val="1303898222"/>
                      </a:ext>
                    </a:extLst>
                  </a:tr>
                </a:tbl>
              </a:graphicData>
            </a:graphic>
          </p:graphicFrame>
        </mc:Choice>
        <mc:Fallback xmlns="">
          <p:graphicFrame>
            <p:nvGraphicFramePr>
              <p:cNvPr id="13" name="Table 12">
                <a:extLst>
                  <a:ext uri="{FF2B5EF4-FFF2-40B4-BE49-F238E27FC236}">
                    <a16:creationId xmlns:a16="http://schemas.microsoft.com/office/drawing/2014/main" id="{D185EA52-CB3E-E76B-1366-D9FCD314FD09}"/>
                  </a:ext>
                </a:extLst>
              </p:cNvPr>
              <p:cNvGraphicFramePr>
                <a:graphicFrameLocks noGrp="1"/>
              </p:cNvGraphicFramePr>
              <p:nvPr>
                <p:extLst>
                  <p:ext uri="{D42A27DB-BD31-4B8C-83A1-F6EECF244321}">
                    <p14:modId xmlns:p14="http://schemas.microsoft.com/office/powerpoint/2010/main" val="4139445805"/>
                  </p:ext>
                </p:extLst>
              </p:nvPr>
            </p:nvGraphicFramePr>
            <p:xfrm>
              <a:off x="2473200" y="3297600"/>
              <a:ext cx="7200000" cy="1080000"/>
            </p:xfrm>
            <a:graphic>
              <a:graphicData uri="http://schemas.openxmlformats.org/drawingml/2006/table">
                <a:tbl>
                  <a:tblPr firstRow="1" bandRow="1">
                    <a:tableStyleId>{5940675A-B579-460E-94D1-54222C63F5DA}</a:tableStyleId>
                  </a:tblPr>
                  <a:tblGrid>
                    <a:gridCol w="576000">
                      <a:extLst>
                        <a:ext uri="{9D8B030D-6E8A-4147-A177-3AD203B41FA5}">
                          <a16:colId xmlns:a16="http://schemas.microsoft.com/office/drawing/2014/main" val="1838256169"/>
                        </a:ext>
                      </a:extLst>
                    </a:gridCol>
                    <a:gridCol w="2208000">
                      <a:extLst>
                        <a:ext uri="{9D8B030D-6E8A-4147-A177-3AD203B41FA5}">
                          <a16:colId xmlns:a16="http://schemas.microsoft.com/office/drawing/2014/main" val="2749527957"/>
                        </a:ext>
                      </a:extLst>
                    </a:gridCol>
                    <a:gridCol w="2208000">
                      <a:extLst>
                        <a:ext uri="{9D8B030D-6E8A-4147-A177-3AD203B41FA5}">
                          <a16:colId xmlns:a16="http://schemas.microsoft.com/office/drawing/2014/main" val="4239368425"/>
                        </a:ext>
                      </a:extLst>
                    </a:gridCol>
                    <a:gridCol w="2208000">
                      <a:extLst>
                        <a:ext uri="{9D8B030D-6E8A-4147-A177-3AD203B41FA5}">
                          <a16:colId xmlns:a16="http://schemas.microsoft.com/office/drawing/2014/main" val="1200420913"/>
                        </a:ext>
                      </a:extLst>
                    </a:gridCol>
                  </a:tblGrid>
                  <a:tr h="1080000">
                    <a:tc>
                      <a:txBody>
                        <a:bodyPr/>
                        <a:lstStyle/>
                        <a:p>
                          <a:pPr algn="ctr"/>
                          <a:r>
                            <a:rPr lang="en-GB" sz="2500" b="1" dirty="0"/>
                            <a:t>I</a:t>
                          </a:r>
                        </a:p>
                      </a:txBody>
                      <a:tcPr marL="121920" marR="121920" marT="60960" marB="60960" anchor="ctr"/>
                    </a:tc>
                    <a:tc>
                      <a:txBody>
                        <a:bodyPr/>
                        <a:lstStyle/>
                        <a:p>
                          <a:pPr algn="ctr"/>
                          <a:r>
                            <a:rPr lang="en-GB" sz="2300" dirty="0"/>
                            <a:t>Half an hour</a:t>
                          </a:r>
                        </a:p>
                      </a:txBody>
                      <a:tcPr marL="121920" marR="121920" marT="60960" marB="60960" anchor="ctr"/>
                    </a:tc>
                    <a:tc>
                      <a:txBody>
                        <a:bodyPr/>
                        <a:lstStyle/>
                        <a:p>
                          <a:endParaRPr lang="en-US"/>
                        </a:p>
                      </a:txBody>
                      <a:tcPr marL="121920" marR="121920" marT="60960" marB="60960" anchor="ctr">
                        <a:blipFill>
                          <a:blip r:embed="rId2"/>
                          <a:stretch>
                            <a:fillRect l="-126171" t="-559" r="-100275" b="-1117"/>
                          </a:stretch>
                        </a:blipFill>
                      </a:tcPr>
                    </a:tc>
                    <a:tc>
                      <a:txBody>
                        <a:bodyPr/>
                        <a:lstStyle/>
                        <a:p>
                          <a:pPr algn="ctr"/>
                          <a:r>
                            <a:rPr lang="en-GB" sz="2300" dirty="0"/>
                            <a:t>0.3 hours</a:t>
                          </a:r>
                        </a:p>
                      </a:txBody>
                      <a:tcPr marL="121920" marR="121920" marT="60960" marB="60960" anchor="ctr"/>
                    </a:tc>
                    <a:extLst>
                      <a:ext uri="{0D108BD9-81ED-4DB2-BD59-A6C34878D82A}">
                        <a16:rowId xmlns:a16="http://schemas.microsoft.com/office/drawing/2014/main" val="1303898222"/>
                      </a:ext>
                    </a:extLst>
                  </a:tr>
                </a:tbl>
              </a:graphicData>
            </a:graphic>
          </p:graphicFrame>
        </mc:Fallback>
      </mc:AlternateContent>
      <p:sp>
        <p:nvSpPr>
          <p:cNvPr id="14" name="Rectangle 13">
            <a:extLst>
              <a:ext uri="{FF2B5EF4-FFF2-40B4-BE49-F238E27FC236}">
                <a16:creationId xmlns:a16="http://schemas.microsoft.com/office/drawing/2014/main" id="{44C75659-D8CF-E245-8E42-FE2FE103BE80}"/>
              </a:ext>
            </a:extLst>
          </p:cNvPr>
          <p:cNvSpPr>
            <a:spLocks noChangeAspect="1"/>
          </p:cNvSpPr>
          <p:nvPr/>
        </p:nvSpPr>
        <p:spPr>
          <a:xfrm>
            <a:off x="7452000" y="3297600"/>
            <a:ext cx="2198228" cy="108000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615522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5_Corpor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present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tx2">
              <a:lumMod val="60000"/>
              <a:lumOff val="40000"/>
            </a:schemeClr>
          </a:solidFill>
          <a:tailEnd type="triangle"/>
        </a:ln>
      </a:spPr>
      <a:bodyPr/>
      <a:lstStyle/>
      <a:style>
        <a:lnRef idx="1">
          <a:schemeClr val="accent1"/>
        </a:lnRef>
        <a:fillRef idx="0">
          <a:schemeClr val="accent1"/>
        </a:fillRef>
        <a:effectRef idx="0">
          <a:schemeClr val="accent1"/>
        </a:effectRef>
        <a:fontRef idx="minor">
          <a:schemeClr val="tx1"/>
        </a:fontRef>
      </a:style>
    </a:lnDef>
    <a:txDef>
      <a:spPr>
        <a:noFill/>
      </a:spPr>
      <a:bodyPr wrap="none" lIns="90496" tIns="45255" rIns="90496" bIns="45255" rtlCol="0">
        <a:spAutoFit/>
      </a:bodyPr>
      <a:lstStyle>
        <a:defPPr>
          <a:defRPr dirty="0" smtClean="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Internal project presentation template" id="{AFE4BD95-33F5-45B7-B5D3-E9808F2192B8}" vid="{C7AFA497-D8DC-486B-A0DB-B197BF4F4BB4}"/>
    </a:ext>
  </a:extLst>
</a:theme>
</file>

<file path=ppt/theme/theme3.xml><?xml version="1.0" encoding="utf-8"?>
<a:theme xmlns:a="http://schemas.openxmlformats.org/drawingml/2006/main" name="2_Corpor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igrationWizIdPermissions xmlns="6fb5a830-4d71-4af8-98d2-02e1606d8e9d" xsi:nil="true"/>
    <MigrationWizId xmlns="6fb5a830-4d71-4af8-98d2-02e1606d8e9d" xsi:nil="true"/>
    <MigrationWizIdVersion xmlns="6fb5a830-4d71-4af8-98d2-02e1606d8e9d" xsi:nil="true"/>
    <TaxCatchAll xmlns="82075db6-1a6a-44df-a070-b39e40d72f3a" xsi:nil="true"/>
    <lcf76f155ced4ddcb4097134ff3c332f xmlns="6fb5a830-4d71-4af8-98d2-02e1606d8e9d">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7B04018918C2642A6D47E90FB205A0F" ma:contentTypeVersion="16" ma:contentTypeDescription="Create a new document." ma:contentTypeScope="" ma:versionID="e100baa8edacfef6d3ff9f54ab2b2fab">
  <xsd:schema xmlns:xsd="http://www.w3.org/2001/XMLSchema" xmlns:xs="http://www.w3.org/2001/XMLSchema" xmlns:p="http://schemas.microsoft.com/office/2006/metadata/properties" xmlns:ns2="6fb5a830-4d71-4af8-98d2-02e1606d8e9d" xmlns:ns3="82075db6-1a6a-44df-a070-b39e40d72f3a" targetNamespace="http://schemas.microsoft.com/office/2006/metadata/properties" ma:root="true" ma:fieldsID="826de7d88b141e27a76704684493eafa" ns2:_="" ns3:_="">
    <xsd:import namespace="6fb5a830-4d71-4af8-98d2-02e1606d8e9d"/>
    <xsd:import namespace="82075db6-1a6a-44df-a070-b39e40d72f3a"/>
    <xsd:element name="properties">
      <xsd:complexType>
        <xsd:sequence>
          <xsd:element name="documentManagement">
            <xsd:complexType>
              <xsd:all>
                <xsd:element ref="ns2:MigrationWizId" minOccurs="0"/>
                <xsd:element ref="ns2:MigrationWizIdPermissions" minOccurs="0"/>
                <xsd:element ref="ns2:MigrationWizIdVersion"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Location"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b5a830-4d71-4af8-98d2-02e1606d8e9d"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BillingMetadata" ma:index="18"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ea0eeb2a-a208-4793-bd18-2a8aea58cada"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2075db6-1a6a-44df-a070-b39e40d72f3a"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0ed4bc04-fce5-4edf-8eb6-639cc27e1930}" ma:internalName="TaxCatchAll" ma:showField="CatchAllData" ma:web="82075db6-1a6a-44df-a070-b39e40d72f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76CAC2-F42F-4FC3-A5ED-A5360E693A24}">
  <ds:schemaRefs>
    <ds:schemaRef ds:uri="http://schemas.microsoft.com/sharepoint/v3/contenttype/forms"/>
  </ds:schemaRefs>
</ds:datastoreItem>
</file>

<file path=customXml/itemProps2.xml><?xml version="1.0" encoding="utf-8"?>
<ds:datastoreItem xmlns:ds="http://schemas.openxmlformats.org/officeDocument/2006/customXml" ds:itemID="{05C1CF86-EE4D-4F98-9AB1-7419ECDD4762}">
  <ds:schemaRefs>
    <ds:schemaRef ds:uri="http://purl.org/dc/dcmitype/"/>
    <ds:schemaRef ds:uri="http://schemas.openxmlformats.org/package/2006/metadata/core-properties"/>
    <ds:schemaRef ds:uri="http://schemas.microsoft.com/office/2006/metadata/properties"/>
    <ds:schemaRef ds:uri="http://purl.org/dc/terms/"/>
    <ds:schemaRef ds:uri="http://schemas.microsoft.com/office/2006/documentManagement/types"/>
    <ds:schemaRef ds:uri="9a68e128-d0c0-44e5-a2ef-e00564147873"/>
    <ds:schemaRef ds:uri="http://www.w3.org/XML/1998/namespace"/>
    <ds:schemaRef ds:uri="http://purl.org/dc/elements/1.1/"/>
    <ds:schemaRef ds:uri="http://schemas.microsoft.com/office/infopath/2007/PartnerControls"/>
  </ds:schemaRefs>
</ds:datastoreItem>
</file>

<file path=customXml/itemProps3.xml><?xml version="1.0" encoding="utf-8"?>
<ds:datastoreItem xmlns:ds="http://schemas.openxmlformats.org/officeDocument/2006/customXml" ds:itemID="{030294B7-F899-4730-89D5-C935D3EE82FF}"/>
</file>

<file path=docProps/app.xml><?xml version="1.0" encoding="utf-8"?>
<Properties xmlns="http://schemas.openxmlformats.org/officeDocument/2006/extended-properties" xmlns:vt="http://schemas.openxmlformats.org/officeDocument/2006/docPropsVTypes">
  <TotalTime>93378</TotalTime>
  <Words>720</Words>
  <Application>Microsoft Office PowerPoint</Application>
  <PresentationFormat>Widescreen</PresentationFormat>
  <Paragraphs>172</Paragraphs>
  <Slides>10</Slides>
  <Notes>1</Notes>
  <HiddenSlides>1</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10</vt:i4>
      </vt:variant>
    </vt:vector>
  </HeadingPairs>
  <TitlesOfParts>
    <vt:vector size="20" baseType="lpstr">
      <vt:lpstr>Noto Sans ExtCond Med</vt:lpstr>
      <vt:lpstr>Calibri</vt:lpstr>
      <vt:lpstr>Wingdings</vt:lpstr>
      <vt:lpstr>CASIO ClassWiz CW01</vt:lpstr>
      <vt:lpstr>Arial</vt:lpstr>
      <vt:lpstr>CWFX01</vt:lpstr>
      <vt:lpstr>Cambria Math</vt:lpstr>
      <vt:lpstr>5_Corporate</vt:lpstr>
      <vt:lpstr>1_presentation</vt:lpstr>
      <vt:lpstr>2_Corporate</vt:lpstr>
      <vt:lpstr>Calculator Skills: Odd One Out for fx-83GT CW+, fx-85GT CW+ and fx-991 CW+ UK </vt:lpstr>
      <vt:lpstr>Teacher Guidance for Odd-One-Out</vt:lpstr>
      <vt:lpstr>Calculator Skills: Odd-One-Out</vt:lpstr>
      <vt:lpstr>Calculator Skills: Odd-One-Out ANSWERS</vt:lpstr>
      <vt:lpstr>Going Deeper:</vt:lpstr>
      <vt:lpstr>Going Deeper: ANSWER</vt:lpstr>
      <vt:lpstr>Going Deeper</vt:lpstr>
      <vt:lpstr>Going Deeper: ANSWER</vt:lpstr>
      <vt:lpstr>Going Deeper</vt:lpstr>
      <vt:lpstr>Going Deeper: ANSWER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2H Sales Result</dc:title>
  <dc:creator>Hiroko Spyrides</dc:creator>
  <cp:lastModifiedBy>simon may</cp:lastModifiedBy>
  <cp:revision>2991</cp:revision>
  <cp:lastPrinted>2019-11-12T09:34:44Z</cp:lastPrinted>
  <dcterms:created xsi:type="dcterms:W3CDTF">2018-10-05T09:47:52Z</dcterms:created>
  <dcterms:modified xsi:type="dcterms:W3CDTF">2026-08-18T19:47:01Z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0x010100B7B04018918C2642A6D47E90FB205A0F</vt:lpwstr>
  </property>
</Properties>
</file>